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8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9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1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theme/theme12.xml" ContentType="application/vnd.openxmlformats-officedocument.theme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3.xml" ContentType="application/vnd.openxmlformats-officedocument.theme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6" r:id="rId2"/>
    <p:sldMasterId id="2147483673" r:id="rId3"/>
    <p:sldMasterId id="2147483680" r:id="rId4"/>
    <p:sldMasterId id="2147483692" r:id="rId5"/>
    <p:sldMasterId id="2147483713" r:id="rId6"/>
    <p:sldMasterId id="2147483754" r:id="rId7"/>
    <p:sldMasterId id="2147483757" r:id="rId8"/>
    <p:sldMasterId id="2147483763" r:id="rId9"/>
    <p:sldMasterId id="2147483784" r:id="rId10"/>
    <p:sldMasterId id="2147483820" r:id="rId11"/>
    <p:sldMasterId id="2147483858" r:id="rId12"/>
    <p:sldMasterId id="2147483898" r:id="rId13"/>
    <p:sldMasterId id="2147483910" r:id="rId14"/>
  </p:sldMasterIdLst>
  <p:notesMasterIdLst>
    <p:notesMasterId r:id="rId21"/>
  </p:notesMasterIdLst>
  <p:handoutMasterIdLst>
    <p:handoutMasterId r:id="rId22"/>
  </p:handoutMasterIdLst>
  <p:sldIdLst>
    <p:sldId id="1315" r:id="rId15"/>
    <p:sldId id="1434" r:id="rId16"/>
    <p:sldId id="586" r:id="rId17"/>
    <p:sldId id="312" r:id="rId18"/>
    <p:sldId id="525" r:id="rId19"/>
    <p:sldId id="263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E5E"/>
    <a:srgbClr val="E98435"/>
    <a:srgbClr val="FFC0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6E3E3"/>
          </a:solidFill>
        </a:fill>
      </a:tcStyle>
    </a:wholeTbl>
    <a:band2H>
      <a:tcTxStyle/>
      <a:tcStyle>
        <a:tcBdr/>
        <a:fill>
          <a:solidFill>
            <a:srgbClr val="F3F1F1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CFCF"/>
          </a:solidFill>
        </a:fill>
      </a:tcStyle>
    </a:wholeTbl>
    <a:band2H>
      <a:tcTxStyle/>
      <a:tcStyle>
        <a:tcBdr/>
        <a:fill>
          <a:solidFill>
            <a:srgbClr val="FC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D4F5"/>
          </a:solidFill>
        </a:fill>
      </a:tcStyle>
    </a:wholeTbl>
    <a:band2H>
      <a:tcTxStyle/>
      <a:tcStyle>
        <a:tcBdr/>
        <a:fill>
          <a:solidFill>
            <a:srgbClr val="F1EB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/>
    <p:restoredTop sz="86438" autoAdjust="0"/>
  </p:normalViewPr>
  <p:slideViewPr>
    <p:cSldViewPr snapToGrid="0" snapToObjects="1">
      <p:cViewPr varScale="1">
        <p:scale>
          <a:sx n="82" d="100"/>
          <a:sy n="82" d="100"/>
        </p:scale>
        <p:origin x="192" y="3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3495C9-65A1-4101-B245-12BA99EB23A7}" type="datetimeFigureOut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2E274-1489-4F7F-826D-F9F7883C65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2556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6" name="Shape 38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2669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08288" y="374650"/>
            <a:ext cx="4471987" cy="2516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C6A5D94-ECF5-4C9D-B6FE-DE8DAADB6E6A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26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28600" indent="-228600" eaLnBrk="1" hangingPunct="1">
              <a:spcBef>
                <a:spcPct val="0"/>
              </a:spcBef>
            </a:pPr>
            <a:r>
              <a:rPr lang="en-US" baseline="30000">
                <a:solidFill>
                  <a:srgbClr val="C0C0C0"/>
                </a:solidFill>
                <a:ea typeface="MS PGothic" pitchFamily="34" charset="-128"/>
              </a:rPr>
              <a:t>1</a:t>
            </a:r>
            <a:r>
              <a:rPr lang="en-US">
                <a:solidFill>
                  <a:srgbClr val="C0C0C0"/>
                </a:solidFill>
                <a:ea typeface="MS PGothic" pitchFamily="34" charset="-128"/>
              </a:rPr>
              <a:t>    Based on ‘The Banker’, System z install base and financial records 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lain" startAt="2"/>
            </a:pPr>
            <a:r>
              <a:rPr lang="en-US">
                <a:solidFill>
                  <a:srgbClr val="C0C0C0"/>
                </a:solidFill>
                <a:ea typeface="MS PGothic" pitchFamily="34" charset="-128"/>
              </a:rPr>
              <a:t>Based on IBM market development and insights documentation on top 25 ranked by Fortune 500 listing. </a:t>
            </a:r>
          </a:p>
          <a:p>
            <a:pPr marL="228600" indent="-228600" eaLnBrk="1" hangingPunct="1">
              <a:spcBef>
                <a:spcPct val="0"/>
              </a:spcBef>
              <a:buFontTx/>
              <a:buAutoNum type="arabicPlain" startAt="2"/>
            </a:pPr>
            <a:r>
              <a:rPr lang="en-US">
                <a:solidFill>
                  <a:srgbClr val="C0C0C0"/>
                </a:solidFill>
                <a:ea typeface="MS PGothic" pitchFamily="34" charset="-128"/>
              </a:rPr>
              <a:t>Based on IBM market development and insights documentation on top 10 insurance companies, ranked by non-banking assets.</a:t>
            </a:r>
          </a:p>
          <a:p>
            <a:pPr marL="228600" indent="-228600" eaLnBrk="1" hangingPunct="1"/>
            <a:endParaRPr lang="en-US">
              <a:ea typeface="ヒラギノ角ゴ Pro W3"/>
            </a:endParaRPr>
          </a:p>
        </p:txBody>
      </p:sp>
    </p:spTree>
    <p:extLst>
      <p:ext uri="{BB962C8B-B14F-4D97-AF65-F5344CB8AC3E}">
        <p14:creationId xmlns:p14="http://schemas.microsoft.com/office/powerpoint/2010/main" val="4259733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08288" y="374650"/>
            <a:ext cx="4471987" cy="2516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800" dirty="0"/>
              <a:t>IBM LinuxONE first announced August 2015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800" dirty="0"/>
              <a:t>Single MongoDB node on LinuxONE scales up to 17TBs with sustained throughput and response time &lt;5ms,  while supporting +4 Billion documents, 460,000 </a:t>
            </a:r>
            <a:r>
              <a:rPr lang="en-US" sz="800" dirty="0" err="1"/>
              <a:t>reads+writes</a:t>
            </a:r>
            <a:r>
              <a:rPr lang="en-US" sz="800" dirty="0"/>
              <a:t>/second, with no sharding required! It is the largest scaled up </a:t>
            </a:r>
            <a:r>
              <a:rPr lang="en-US" sz="800" dirty="0" err="1"/>
              <a:t>mongoDB</a:t>
            </a:r>
            <a:r>
              <a:rPr lang="en-US" sz="800" dirty="0"/>
              <a:t> instance ever attempted.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Ran the YCSB benchmark on MongoDB 3.4.1 with </a:t>
            </a:r>
            <a:r>
              <a:rPr lang="en-US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2.6x more throughput</a:t>
            </a:r>
            <a:r>
              <a:rPr lang="en-US" alt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per core on a LinuxONE Emperor II LPAR versus a compared x86 platform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Run the </a:t>
            </a:r>
            <a:r>
              <a:rPr lang="en-US" altLang="en-US" sz="800" dirty="0" err="1">
                <a:latin typeface="Arial" panose="020B0604020202020204" pitchFamily="34" charset="0"/>
                <a:cs typeface="Arial" panose="020B0604020202020204" pitchFamily="34" charset="0"/>
              </a:rPr>
              <a:t>pgBench</a:t>
            </a:r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 benchmark on PostgreSQL 9.6.1 with </a:t>
            </a:r>
            <a:r>
              <a:rPr lang="en-US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2x more throughput</a:t>
            </a:r>
            <a:r>
              <a:rPr lang="en-US" altLang="en-US" sz="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per core on a LinuxONE Emperor II LPAR versus a compared x86 platform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EC6A5D94-ECF5-4C9D-B6FE-DE8DAADB6E6A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368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77900" y="374650"/>
            <a:ext cx="4548188" cy="25590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53290" y="3091296"/>
            <a:ext cx="6296891" cy="5824104"/>
          </a:xfrm>
        </p:spPr>
        <p:txBody>
          <a:bodyPr/>
          <a:lstStyle/>
          <a:p>
            <a:pPr marL="342900" indent="-342900" algn="l">
              <a:buChar char="•"/>
            </a:pPr>
            <a:r>
              <a:rPr lang="en-US" dirty="0">
                <a:ea typeface="+mn-lt"/>
                <a:cs typeface="+mn-lt"/>
              </a:rPr>
              <a:t>All tests done on a LinuxONE </a:t>
            </a:r>
            <a:r>
              <a:rPr lang="en-US" dirty="0" err="1">
                <a:ea typeface="+mn-lt"/>
                <a:cs typeface="+mn-lt"/>
              </a:rPr>
              <a:t>Emperror</a:t>
            </a:r>
            <a:r>
              <a:rPr lang="en-US" dirty="0">
                <a:ea typeface="+mn-lt"/>
                <a:cs typeface="+mn-lt"/>
              </a:rPr>
              <a:t> II system</a:t>
            </a:r>
          </a:p>
          <a:p>
            <a:pPr marL="342900" indent="-342900" algn="l">
              <a:buChar char="•"/>
            </a:pPr>
            <a:r>
              <a:rPr lang="en-US" dirty="0">
                <a:ea typeface="+mn-lt"/>
                <a:cs typeface="+mn-lt"/>
              </a:rPr>
              <a:t>MongoDB 3.4.1 and PostgreSQL 9.6.1 used in the test</a:t>
            </a:r>
            <a:endParaRPr lang="en-US" dirty="0">
              <a:cs typeface="+mj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1C0419-7639-4532-BB49-1F5ABD4E25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0637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6503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4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5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ight Blank">
    <p:bg>
      <p:bgPr>
        <a:solidFill>
          <a:schemeClr val="accent2">
            <a:lumOff val="5588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14"/>
          <p:cNvSpPr/>
          <p:nvPr userDrawn="1"/>
        </p:nvSpPr>
        <p:spPr>
          <a:xfrm>
            <a:off x="-2" y="6413500"/>
            <a:ext cx="12192004" cy="444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324" name="Line"/>
          <p:cNvSpPr/>
          <p:nvPr/>
        </p:nvSpPr>
        <p:spPr>
          <a:xfrm>
            <a:off x="-1" y="6394450"/>
            <a:ext cx="12192003" cy="0"/>
          </a:xfrm>
          <a:prstGeom prst="line">
            <a:avLst/>
          </a:prstGeom>
          <a:ln w="25400">
            <a:solidFill>
              <a:schemeClr val="accent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326" name="Slide title"/>
          <p:cNvSpPr txBox="1">
            <a:spLocks noGrp="1"/>
          </p:cNvSpPr>
          <p:nvPr>
            <p:ph type="body" sz="quarter" idx="13"/>
          </p:nvPr>
        </p:nvSpPr>
        <p:spPr>
          <a:xfrm>
            <a:off x="254000" y="254000"/>
            <a:ext cx="4024249" cy="521223"/>
          </a:xfrm>
          <a:prstGeom prst="rect">
            <a:avLst/>
          </a:prstGeom>
        </p:spPr>
        <p:txBody>
          <a:bodyPr lIns="45718" tIns="45718" rIns="45718" bIns="45718"/>
          <a:lstStyle>
            <a:lvl1pPr defTabSz="777240">
              <a:lnSpc>
                <a:spcPct val="90000"/>
              </a:lnSpc>
              <a:defRPr sz="3000" b="1">
                <a:solidFill>
                  <a:schemeClr val="accent4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27" name="Subtitle 2"/>
          <p:cNvSpPr txBox="1"/>
          <p:nvPr/>
        </p:nvSpPr>
        <p:spPr>
          <a:xfrm>
            <a:off x="126999" y="6491337"/>
            <a:ext cx="1432509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400">
                <a:solidFill>
                  <a:schemeClr val="accent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IBM </a:t>
            </a:r>
            <a:r>
              <a:rPr lang="en-US" b="1" dirty="0"/>
              <a:t>Z</a:t>
            </a:r>
            <a:endParaRPr b="1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96792390-9C38-8248-9B79-45EF67A0E11E}"/>
              </a:ext>
            </a:extLst>
          </p:cNvPr>
          <p:cNvSpPr txBox="1"/>
          <p:nvPr userDrawn="1"/>
        </p:nvSpPr>
        <p:spPr>
          <a:xfrm>
            <a:off x="11056132" y="6528658"/>
            <a:ext cx="1891729" cy="23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400">
                <a:solidFill>
                  <a:schemeClr val="accent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000" b="0" i="0" baseline="0" dirty="0"/>
              <a:t>© 2019 IBM Corp.</a:t>
            </a:r>
            <a:endParaRPr sz="1000" b="0" i="0" baseline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754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601822" y="2607025"/>
            <a:ext cx="6357778" cy="1255728"/>
          </a:xfrm>
          <a:prstGeom prst="rect">
            <a:avLst/>
          </a:prstGeom>
        </p:spPr>
        <p:txBody>
          <a:bodyPr anchor="b"/>
          <a:lstStyle>
            <a:lvl1pPr>
              <a:lnSpc>
                <a:spcPct val="85000"/>
              </a:lnSpc>
              <a:defRPr sz="4800" b="0" smtClean="0">
                <a:solidFill>
                  <a:srgbClr val="00A6A0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9707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01823" y="3978602"/>
            <a:ext cx="6363369" cy="287258"/>
          </a:xfrm>
          <a:prstGeom prst="rect">
            <a:avLst/>
          </a:prstGeom>
        </p:spPr>
        <p:txBody>
          <a:bodyPr wrap="square" tIns="0" rIns="0" bIns="0">
            <a:spAutoFit/>
          </a:bodyPr>
          <a:lstStyle>
            <a:lvl1pPr marL="0" indent="0">
              <a:spcBef>
                <a:spcPct val="0"/>
              </a:spcBef>
              <a:buFont typeface="Wingdings" pitchFamily="2" charset="2"/>
              <a:buNone/>
              <a:defRPr sz="1867" b="1" smtClean="0">
                <a:solidFill>
                  <a:srgbClr val="666666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8" name="object 42"/>
          <p:cNvSpPr>
            <a:spLocks/>
          </p:cNvSpPr>
          <p:nvPr userDrawn="1"/>
        </p:nvSpPr>
        <p:spPr bwMode="auto">
          <a:xfrm>
            <a:off x="9405200" y="1642302"/>
            <a:ext cx="1819558" cy="1059891"/>
          </a:xfrm>
          <a:custGeom>
            <a:avLst/>
            <a:gdLst>
              <a:gd name="T0" fmla="*/ 1480643 w 3001644"/>
              <a:gd name="T1" fmla="*/ 0 h 1746885"/>
              <a:gd name="T2" fmla="*/ 0 w 3001644"/>
              <a:gd name="T3" fmla="*/ 874551 h 1746885"/>
              <a:gd name="T4" fmla="*/ 1493594 w 3001644"/>
              <a:gd name="T5" fmla="*/ 1766821 h 1746885"/>
              <a:gd name="T6" fmla="*/ 2974591 w 3001644"/>
              <a:gd name="T7" fmla="*/ 882441 h 1746885"/>
              <a:gd name="T8" fmla="*/ 1480643 w 3001644"/>
              <a:gd name="T9" fmla="*/ 0 h 1746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001644" h="1746885">
                <a:moveTo>
                  <a:pt x="1493849" y="0"/>
                </a:moveTo>
                <a:lnTo>
                  <a:pt x="0" y="864591"/>
                </a:lnTo>
                <a:lnTo>
                  <a:pt x="1506917" y="1746700"/>
                </a:lnTo>
                <a:lnTo>
                  <a:pt x="3001123" y="872392"/>
                </a:lnTo>
                <a:lnTo>
                  <a:pt x="1493849" y="0"/>
                </a:lnTo>
                <a:close/>
              </a:path>
            </a:pathLst>
          </a:custGeom>
          <a:solidFill>
            <a:srgbClr val="00A6A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49" name="object 43"/>
          <p:cNvSpPr>
            <a:spLocks/>
          </p:cNvSpPr>
          <p:nvPr userDrawn="1"/>
        </p:nvSpPr>
        <p:spPr bwMode="auto">
          <a:xfrm>
            <a:off x="10322681" y="2191982"/>
            <a:ext cx="905928" cy="2839851"/>
          </a:xfrm>
          <a:custGeom>
            <a:avLst/>
            <a:gdLst>
              <a:gd name="T0" fmla="*/ 1487425 w 1494155"/>
              <a:gd name="T1" fmla="*/ 0 h 4683125"/>
              <a:gd name="T2" fmla="*/ 0 w 1494155"/>
              <a:gd name="T3" fmla="*/ 874287 h 4683125"/>
              <a:gd name="T4" fmla="*/ 0 w 1494155"/>
              <a:gd name="T5" fmla="*/ 4682653 h 4683125"/>
              <a:gd name="T6" fmla="*/ 1487425 w 1494155"/>
              <a:gd name="T7" fmla="*/ 3817883 h 4683125"/>
              <a:gd name="T8" fmla="*/ 1487425 w 1494155"/>
              <a:gd name="T9" fmla="*/ 0 h 468312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94155" h="4683125">
                <a:moveTo>
                  <a:pt x="1494090" y="0"/>
                </a:moveTo>
                <a:lnTo>
                  <a:pt x="0" y="874287"/>
                </a:lnTo>
                <a:lnTo>
                  <a:pt x="0" y="4682653"/>
                </a:lnTo>
                <a:lnTo>
                  <a:pt x="1494090" y="3817883"/>
                </a:lnTo>
                <a:lnTo>
                  <a:pt x="1494090" y="0"/>
                </a:lnTo>
                <a:close/>
              </a:path>
            </a:pathLst>
          </a:custGeom>
          <a:solidFill>
            <a:srgbClr val="00A6A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0" name="object 44"/>
          <p:cNvSpPr>
            <a:spLocks/>
          </p:cNvSpPr>
          <p:nvPr userDrawn="1"/>
        </p:nvSpPr>
        <p:spPr bwMode="auto">
          <a:xfrm>
            <a:off x="9385947" y="2187168"/>
            <a:ext cx="913629" cy="2843703"/>
          </a:xfrm>
          <a:custGeom>
            <a:avLst/>
            <a:gdLst>
              <a:gd name="T0" fmla="*/ 0 w 1506855"/>
              <a:gd name="T1" fmla="*/ 0 h 4690109"/>
              <a:gd name="T2" fmla="*/ 0 w 1506855"/>
              <a:gd name="T3" fmla="*/ 3807091 h 4690109"/>
              <a:gd name="T4" fmla="*/ 1500147 w 1506855"/>
              <a:gd name="T5" fmla="*/ 4676707 h 4690109"/>
              <a:gd name="T6" fmla="*/ 1500147 w 1506855"/>
              <a:gd name="T7" fmla="*/ 879568 h 4690109"/>
              <a:gd name="T8" fmla="*/ 0 w 1506855"/>
              <a:gd name="T9" fmla="*/ 0 h 46901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06855" h="4690109">
                <a:moveTo>
                  <a:pt x="0" y="0"/>
                </a:moveTo>
                <a:lnTo>
                  <a:pt x="0" y="3817915"/>
                </a:lnTo>
                <a:lnTo>
                  <a:pt x="1506791" y="4690003"/>
                </a:lnTo>
                <a:lnTo>
                  <a:pt x="1506791" y="882067"/>
                </a:lnTo>
                <a:lnTo>
                  <a:pt x="0" y="0"/>
                </a:lnTo>
                <a:close/>
              </a:path>
            </a:pathLst>
          </a:custGeom>
          <a:solidFill>
            <a:srgbClr val="00A6A0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1" name="object 45"/>
          <p:cNvSpPr>
            <a:spLocks/>
          </p:cNvSpPr>
          <p:nvPr userDrawn="1"/>
        </p:nvSpPr>
        <p:spPr bwMode="auto">
          <a:xfrm>
            <a:off x="10321419" y="1008870"/>
            <a:ext cx="1870583" cy="4657356"/>
          </a:xfrm>
          <a:custGeom>
            <a:avLst/>
            <a:gdLst>
              <a:gd name="T0" fmla="*/ 1752122 w 3085465"/>
              <a:gd name="T1" fmla="*/ 0 h 7680325"/>
              <a:gd name="T2" fmla="*/ 0 w 3085465"/>
              <a:gd name="T3" fmla="*/ 1022523 h 7680325"/>
              <a:gd name="T4" fmla="*/ 1509968 w 3085465"/>
              <a:gd name="T5" fmla="*/ 1905816 h 7680325"/>
              <a:gd name="T6" fmla="*/ 1509968 w 3085465"/>
              <a:gd name="T7" fmla="*/ 5789907 h 7680325"/>
              <a:gd name="T8" fmla="*/ 1505245 w 3085465"/>
              <a:gd name="T9" fmla="*/ 5795415 h 7680325"/>
              <a:gd name="T10" fmla="*/ 16512 w 3085465"/>
              <a:gd name="T11" fmla="*/ 6665399 h 7680325"/>
              <a:gd name="T12" fmla="*/ 1755266 w 3085465"/>
              <a:gd name="T13" fmla="*/ 7680143 h 7680325"/>
              <a:gd name="T14" fmla="*/ 3065317 w 3085465"/>
              <a:gd name="T15" fmla="*/ 6915548 h 7680325"/>
              <a:gd name="T16" fmla="*/ 3065317 w 3085465"/>
              <a:gd name="T17" fmla="*/ 765714 h 7680325"/>
              <a:gd name="T18" fmla="*/ 1752122 w 3085465"/>
              <a:gd name="T19" fmla="*/ 0 h 76803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3085465" h="7680325">
                <a:moveTo>
                  <a:pt x="1763527" y="0"/>
                </a:moveTo>
                <a:lnTo>
                  <a:pt x="0" y="1022523"/>
                </a:lnTo>
                <a:lnTo>
                  <a:pt x="1519796" y="1905816"/>
                </a:lnTo>
                <a:lnTo>
                  <a:pt x="1519796" y="5789907"/>
                </a:lnTo>
                <a:lnTo>
                  <a:pt x="1515042" y="5795415"/>
                </a:lnTo>
                <a:lnTo>
                  <a:pt x="16617" y="6665399"/>
                </a:lnTo>
                <a:lnTo>
                  <a:pt x="1766689" y="7680143"/>
                </a:lnTo>
                <a:lnTo>
                  <a:pt x="3085267" y="6915548"/>
                </a:lnTo>
                <a:lnTo>
                  <a:pt x="3085267" y="765714"/>
                </a:lnTo>
                <a:lnTo>
                  <a:pt x="1763527" y="0"/>
                </a:lnTo>
                <a:close/>
              </a:path>
            </a:pathLst>
          </a:custGeom>
          <a:solidFill>
            <a:srgbClr val="83D1F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2" name="object 46"/>
          <p:cNvSpPr>
            <a:spLocks/>
          </p:cNvSpPr>
          <p:nvPr userDrawn="1"/>
        </p:nvSpPr>
        <p:spPr bwMode="auto">
          <a:xfrm>
            <a:off x="10321419" y="1628823"/>
            <a:ext cx="1870583" cy="4037403"/>
          </a:xfrm>
          <a:custGeom>
            <a:avLst/>
            <a:gdLst>
              <a:gd name="T0" fmla="*/ 0 w 3085465"/>
              <a:gd name="T1" fmla="*/ 0 h 6657975"/>
              <a:gd name="T2" fmla="*/ 1509968 w 3085465"/>
              <a:gd name="T3" fmla="*/ 883292 h 6657975"/>
              <a:gd name="T4" fmla="*/ 1509968 w 3085465"/>
              <a:gd name="T5" fmla="*/ 4767383 h 6657975"/>
              <a:gd name="T6" fmla="*/ 1505245 w 3085465"/>
              <a:gd name="T7" fmla="*/ 4772891 h 6657975"/>
              <a:gd name="T8" fmla="*/ 16512 w 3085465"/>
              <a:gd name="T9" fmla="*/ 5642875 h 6657975"/>
              <a:gd name="T10" fmla="*/ 1755266 w 3085465"/>
              <a:gd name="T11" fmla="*/ 6657619 h 6657975"/>
              <a:gd name="T12" fmla="*/ 3065317 w 3085465"/>
              <a:gd name="T13" fmla="*/ 5893022 h 66579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85465" h="6657975">
                <a:moveTo>
                  <a:pt x="0" y="0"/>
                </a:moveTo>
                <a:lnTo>
                  <a:pt x="1519796" y="883292"/>
                </a:lnTo>
                <a:lnTo>
                  <a:pt x="1519796" y="4767383"/>
                </a:lnTo>
                <a:lnTo>
                  <a:pt x="1515042" y="4772891"/>
                </a:lnTo>
                <a:lnTo>
                  <a:pt x="16617" y="5642875"/>
                </a:lnTo>
                <a:lnTo>
                  <a:pt x="1766689" y="6657619"/>
                </a:lnTo>
                <a:lnTo>
                  <a:pt x="3085267" y="5893022"/>
                </a:lnTo>
              </a:path>
            </a:pathLst>
          </a:custGeom>
          <a:noFill/>
          <a:ln w="42773">
            <a:solidFill>
              <a:srgbClr val="00B2AF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3" name="object 47"/>
          <p:cNvSpPr>
            <a:spLocks/>
          </p:cNvSpPr>
          <p:nvPr userDrawn="1"/>
        </p:nvSpPr>
        <p:spPr bwMode="auto">
          <a:xfrm>
            <a:off x="10321419" y="1008869"/>
            <a:ext cx="1870583" cy="620918"/>
          </a:xfrm>
          <a:custGeom>
            <a:avLst/>
            <a:gdLst>
              <a:gd name="T0" fmla="*/ 3065317 w 3085465"/>
              <a:gd name="T1" fmla="*/ 780824 h 1022985"/>
              <a:gd name="T2" fmla="*/ 1752132 w 3085465"/>
              <a:gd name="T3" fmla="*/ 0 h 1022985"/>
              <a:gd name="T4" fmla="*/ 0 w 3085465"/>
              <a:gd name="T5" fmla="*/ 1042714 h 10229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085465" h="1022985">
                <a:moveTo>
                  <a:pt x="3085267" y="765704"/>
                </a:moveTo>
                <a:lnTo>
                  <a:pt x="1763537" y="0"/>
                </a:lnTo>
                <a:lnTo>
                  <a:pt x="0" y="1022523"/>
                </a:lnTo>
              </a:path>
            </a:pathLst>
          </a:custGeom>
          <a:noFill/>
          <a:ln w="42773">
            <a:solidFill>
              <a:srgbClr val="00B2AF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4" name="object 48"/>
          <p:cNvSpPr>
            <a:spLocks/>
          </p:cNvSpPr>
          <p:nvPr userDrawn="1"/>
        </p:nvSpPr>
        <p:spPr bwMode="auto">
          <a:xfrm>
            <a:off x="7206629" y="1008870"/>
            <a:ext cx="3079771" cy="4657356"/>
          </a:xfrm>
          <a:custGeom>
            <a:avLst/>
            <a:gdLst>
              <a:gd name="T0" fmla="*/ 3318644 w 5078094"/>
              <a:gd name="T1" fmla="*/ 0 h 7680325"/>
              <a:gd name="T2" fmla="*/ 0 w 5078094"/>
              <a:gd name="T3" fmla="*/ 1920025 h 7680325"/>
              <a:gd name="T4" fmla="*/ 0 w 5078094"/>
              <a:gd name="T5" fmla="*/ 5760138 h 7680325"/>
              <a:gd name="T6" fmla="*/ 3315480 w 5078094"/>
              <a:gd name="T7" fmla="*/ 7680143 h 7680325"/>
              <a:gd name="T8" fmla="*/ 5067853 w 5078094"/>
              <a:gd name="T9" fmla="*/ 6665399 h 7680325"/>
              <a:gd name="T10" fmla="*/ 3567454 w 5078094"/>
              <a:gd name="T11" fmla="*/ 5795415 h 7680325"/>
              <a:gd name="T12" fmla="*/ 3562700 w 5078094"/>
              <a:gd name="T13" fmla="*/ 5789907 h 7680325"/>
              <a:gd name="T14" fmla="*/ 3562700 w 5078094"/>
              <a:gd name="T15" fmla="*/ 1905816 h 7680325"/>
              <a:gd name="T16" fmla="*/ 5084491 w 5078094"/>
              <a:gd name="T17" fmla="*/ 1022523 h 7680325"/>
              <a:gd name="T18" fmla="*/ 3318644 w 5078094"/>
              <a:gd name="T19" fmla="*/ 0 h 76803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078094" h="7680325">
                <a:moveTo>
                  <a:pt x="3314276" y="0"/>
                </a:moveTo>
                <a:lnTo>
                  <a:pt x="0" y="1920025"/>
                </a:lnTo>
                <a:lnTo>
                  <a:pt x="0" y="5760138"/>
                </a:lnTo>
                <a:lnTo>
                  <a:pt x="3311124" y="7680143"/>
                </a:lnTo>
                <a:lnTo>
                  <a:pt x="5061196" y="6665399"/>
                </a:lnTo>
                <a:lnTo>
                  <a:pt x="3562771" y="5795415"/>
                </a:lnTo>
                <a:lnTo>
                  <a:pt x="3558017" y="5789907"/>
                </a:lnTo>
                <a:lnTo>
                  <a:pt x="3558017" y="1905816"/>
                </a:lnTo>
                <a:lnTo>
                  <a:pt x="5077813" y="1022523"/>
                </a:lnTo>
                <a:lnTo>
                  <a:pt x="3314276" y="0"/>
                </a:lnTo>
                <a:close/>
              </a:path>
            </a:pathLst>
          </a:custGeom>
          <a:solidFill>
            <a:srgbClr val="83D1F5"/>
          </a:solidFill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sp>
        <p:nvSpPr>
          <p:cNvPr id="55" name="object 49"/>
          <p:cNvSpPr>
            <a:spLocks/>
          </p:cNvSpPr>
          <p:nvPr userDrawn="1"/>
        </p:nvSpPr>
        <p:spPr bwMode="auto">
          <a:xfrm>
            <a:off x="7206629" y="999905"/>
            <a:ext cx="3079771" cy="4657356"/>
          </a:xfrm>
          <a:custGeom>
            <a:avLst/>
            <a:gdLst>
              <a:gd name="T0" fmla="*/ 5084491 w 5078094"/>
              <a:gd name="T1" fmla="*/ 1022523 h 7680325"/>
              <a:gd name="T2" fmla="*/ 3562700 w 5078094"/>
              <a:gd name="T3" fmla="*/ 1905816 h 7680325"/>
              <a:gd name="T4" fmla="*/ 3562700 w 5078094"/>
              <a:gd name="T5" fmla="*/ 5789907 h 7680325"/>
              <a:gd name="T6" fmla="*/ 3567454 w 5078094"/>
              <a:gd name="T7" fmla="*/ 5795415 h 7680325"/>
              <a:gd name="T8" fmla="*/ 5067853 w 5078094"/>
              <a:gd name="T9" fmla="*/ 6665399 h 7680325"/>
              <a:gd name="T10" fmla="*/ 3315480 w 5078094"/>
              <a:gd name="T11" fmla="*/ 7680143 h 7680325"/>
              <a:gd name="T12" fmla="*/ 0 w 5078094"/>
              <a:gd name="T13" fmla="*/ 5760138 h 7680325"/>
              <a:gd name="T14" fmla="*/ 0 w 5078094"/>
              <a:gd name="T15" fmla="*/ 1920025 h 7680325"/>
              <a:gd name="T16" fmla="*/ 3318644 w 5078094"/>
              <a:gd name="T17" fmla="*/ 0 h 7680325"/>
              <a:gd name="T18" fmla="*/ 5084491 w 5078094"/>
              <a:gd name="T19" fmla="*/ 1022523 h 7680325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078094" h="7680325">
                <a:moveTo>
                  <a:pt x="5077813" y="1022523"/>
                </a:moveTo>
                <a:lnTo>
                  <a:pt x="3558017" y="1905816"/>
                </a:lnTo>
                <a:lnTo>
                  <a:pt x="3558017" y="5789907"/>
                </a:lnTo>
                <a:lnTo>
                  <a:pt x="3562771" y="5795415"/>
                </a:lnTo>
                <a:lnTo>
                  <a:pt x="5061196" y="6665399"/>
                </a:lnTo>
                <a:lnTo>
                  <a:pt x="3311124" y="7680143"/>
                </a:lnTo>
                <a:lnTo>
                  <a:pt x="0" y="5760138"/>
                </a:lnTo>
                <a:lnTo>
                  <a:pt x="0" y="1920025"/>
                </a:lnTo>
                <a:lnTo>
                  <a:pt x="3314276" y="0"/>
                </a:lnTo>
                <a:lnTo>
                  <a:pt x="5077813" y="1022523"/>
                </a:lnTo>
                <a:close/>
              </a:path>
            </a:pathLst>
          </a:custGeom>
          <a:noFill/>
          <a:ln w="42773">
            <a:solidFill>
              <a:srgbClr val="00B2AF"/>
            </a:solidFill>
            <a:round/>
            <a:headEnd/>
            <a:tailEnd/>
          </a:ln>
        </p:spPr>
        <p:txBody>
          <a:bodyPr lIns="0" tIns="0" rIns="0" bIns="0"/>
          <a:lstStyle/>
          <a:p>
            <a:pPr defTabSz="277226" eaLnBrk="0" fontAlgn="base">
              <a:spcBef>
                <a:spcPct val="0"/>
              </a:spcBef>
              <a:spcAft>
                <a:spcPct val="0"/>
              </a:spcAft>
            </a:pPr>
            <a:endParaRPr lang="en-US" sz="1867" kern="1200" dirty="0">
              <a:solidFill>
                <a:prstClr val="black"/>
              </a:solidFill>
              <a:ea typeface="MS PGothic" pitchFamily="34" charset="-128"/>
            </a:endParaRPr>
          </a:p>
        </p:txBody>
      </p:sp>
      <p:pic>
        <p:nvPicPr>
          <p:cNvPr id="13" name="Picture 12" descr="IBMLogo8bar3color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6326" y="732169"/>
            <a:ext cx="950723" cy="361672"/>
          </a:xfrm>
          <a:prstGeom prst="rect">
            <a:avLst/>
          </a:prstGeom>
        </p:spPr>
      </p:pic>
      <p:sp>
        <p:nvSpPr>
          <p:cNvPr id="14" name="object 27"/>
          <p:cNvSpPr txBox="1"/>
          <p:nvPr userDrawn="1"/>
        </p:nvSpPr>
        <p:spPr>
          <a:xfrm>
            <a:off x="5321899" y="6495272"/>
            <a:ext cx="1422184" cy="246221"/>
          </a:xfrm>
          <a:prstGeom prst="rect">
            <a:avLst/>
          </a:prstGeom>
        </p:spPr>
        <p:txBody>
          <a:bodyPr vert="horz" wrap="none" lIns="0" tIns="0" rIns="0" bIns="0" anchor="ctr" anchorCtr="0">
            <a:spAutoFit/>
          </a:bodyPr>
          <a:lstStyle/>
          <a:p>
            <a:pPr marL="7701" defTabSz="277226" hangingPunct="1">
              <a:defRPr/>
            </a:pPr>
            <a:r>
              <a:rPr lang="en-US" sz="1600" kern="1200" spc="-24" dirty="0">
                <a:solidFill>
                  <a:srgbClr val="00A6A0"/>
                </a:solidFill>
                <a:latin typeface="LubalinforIBM-Demi"/>
                <a:ea typeface="ＭＳ Ｐゴシック" charset="0"/>
                <a:cs typeface="LubalinforIBM-Demi"/>
              </a:rPr>
              <a:t>IBM </a:t>
            </a:r>
            <a:r>
              <a:rPr lang="en-US" sz="1600" kern="1200" spc="-27" dirty="0">
                <a:solidFill>
                  <a:srgbClr val="00A6A0"/>
                </a:solidFill>
                <a:latin typeface="LubalinforIBM-Book"/>
                <a:ea typeface="ＭＳ Ｐゴシック" charset="0"/>
                <a:cs typeface="LubalinforIBM-Book"/>
              </a:rPr>
              <a:t>Confidential</a:t>
            </a:r>
            <a:endParaRPr lang="en-US" sz="1600" kern="1200" dirty="0">
              <a:solidFill>
                <a:srgbClr val="00A6A0"/>
              </a:solidFill>
              <a:latin typeface="LubalinforIBM-Book"/>
              <a:ea typeface="ＭＳ Ｐゴシック" charset="0"/>
              <a:cs typeface="LubalinforIBM-Book"/>
            </a:endParaRPr>
          </a:p>
        </p:txBody>
      </p:sp>
    </p:spTree>
    <p:extLst>
      <p:ext uri="{BB962C8B-B14F-4D97-AF65-F5344CB8AC3E}">
        <p14:creationId xmlns:p14="http://schemas.microsoft.com/office/powerpoint/2010/main" val="20371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60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49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539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6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28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7813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33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183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76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36" tIns="60768" rIns="121536" bIns="60768" rtlCol="0" anchor="ctr"/>
          <a:lstStyle/>
          <a:p>
            <a:pPr algn="ctr" defTabSz="607274" hangingPunct="1"/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9862-13E2-C34D-815E-8545BD36FC59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860" y="2868320"/>
            <a:ext cx="7913511" cy="1235229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45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68" y="4126482"/>
            <a:ext cx="7924800" cy="864178"/>
          </a:xfrm>
        </p:spPr>
        <p:txBody>
          <a:bodyPr tIns="0"/>
          <a:lstStyle>
            <a:lvl1pPr marL="0" indent="0" algn="l">
              <a:buNone/>
              <a:defRPr>
                <a:solidFill>
                  <a:schemeClr val="accent6"/>
                </a:solidFill>
              </a:defRPr>
            </a:lvl1pPr>
            <a:lvl2pPr marL="607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title slide-graphic 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204" y="0"/>
            <a:ext cx="3997085" cy="6858000"/>
          </a:xfrm>
          <a:prstGeom prst="rect">
            <a:avLst/>
          </a:prstGeom>
        </p:spPr>
      </p:pic>
      <p:pic>
        <p:nvPicPr>
          <p:cNvPr id="9" name="Picture 8" descr="ibm logo-white-rotat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92" y="618208"/>
            <a:ext cx="327812" cy="8347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0787" y="6492789"/>
            <a:ext cx="33528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7274" hangingPunct="1"/>
            <a:r>
              <a:rPr lang="en-US" sz="1333" kern="1200" dirty="0">
                <a:solidFill>
                  <a:srgbClr val="325C80">
                    <a:lumMod val="60000"/>
                    <a:lumOff val="40000"/>
                  </a:srgbClr>
                </a:solidFill>
              </a:rPr>
              <a:t>IBM Confidential</a:t>
            </a:r>
          </a:p>
        </p:txBody>
      </p:sp>
    </p:spTree>
    <p:extLst>
      <p:ext uri="{BB962C8B-B14F-4D97-AF65-F5344CB8AC3E}">
        <p14:creationId xmlns:p14="http://schemas.microsoft.com/office/powerpoint/2010/main" val="155193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77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801"/>
            <a:ext cx="695452" cy="281940"/>
          </a:xfrm>
          <a:prstGeom prst="rect">
            <a:avLst/>
          </a:prstGeom>
        </p:spPr>
      </p:pic>
      <p:pic>
        <p:nvPicPr>
          <p:cNvPr id="6" name="Picture 5" descr="ibm_g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89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808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904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33765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26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6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5857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59" y="805151"/>
            <a:ext cx="5321149" cy="17235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 dirty="0">
              <a:solidFill>
                <a:srgbClr val="6D777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 dirty="0">
              <a:solidFill>
                <a:srgbClr val="6D777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EE86FC-2FB5-5046-AEAE-43435FBBD983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048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92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35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72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0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86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717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27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7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99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1167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67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83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3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040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37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36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01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3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63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77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27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04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0789" y="60121"/>
            <a:ext cx="10886813" cy="87920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25C8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979" y="1202336"/>
            <a:ext cx="11191615" cy="51420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95959"/>
                </a:solidFill>
              </a:defRPr>
            </a:lvl1pPr>
            <a:lvl2pPr>
              <a:defRPr>
                <a:solidFill>
                  <a:srgbClr val="595959"/>
                </a:solidFill>
              </a:defRPr>
            </a:lvl2pPr>
            <a:lvl3pPr>
              <a:defRPr>
                <a:solidFill>
                  <a:srgbClr val="595959"/>
                </a:solidFill>
              </a:defRPr>
            </a:lvl3pPr>
            <a:lvl4pPr>
              <a:defRPr>
                <a:solidFill>
                  <a:srgbClr val="595959"/>
                </a:solidFill>
              </a:defRPr>
            </a:lvl4pPr>
            <a:lvl5pPr>
              <a:defRPr>
                <a:solidFill>
                  <a:srgbClr val="595959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83213" y="6441553"/>
            <a:ext cx="533845" cy="365125"/>
          </a:xfrm>
          <a:prstGeom prst="rect">
            <a:avLst/>
          </a:prstGeom>
        </p:spPr>
        <p:txBody>
          <a:bodyPr/>
          <a:lstStyle/>
          <a:p>
            <a:fld id="{2B7B6505-FB02-0C4D-AFC8-6DEDF5380846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1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957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72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 dirty="0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206072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6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06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6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747F22-B401-5F41-98E7-F438730248AA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CAC8D1-26B0-D749-B5D6-EDF4E73B1E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11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11431325" cy="508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106755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blank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11582400" cy="508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D999D4-B456-9943-89B7-30D56181CE1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396178"/>
            <a:ext cx="11582400" cy="4699817"/>
          </a:xfrm>
        </p:spPr>
        <p:txBody>
          <a:bodyPr/>
          <a:lstStyle>
            <a:lvl1pPr marL="232828" indent="-232828">
              <a:spcBef>
                <a:spcPts val="1467"/>
              </a:spcBef>
              <a:spcAft>
                <a:spcPts val="0"/>
              </a:spcAft>
              <a:buFont typeface="Wingdings" pitchFamily="2" charset="2"/>
              <a:buChar char="§"/>
              <a:defRPr/>
            </a:lvl1pPr>
            <a:lvl2pPr marL="529153" indent="-222245">
              <a:spcBef>
                <a:spcPts val="667"/>
              </a:spcBef>
              <a:defRPr/>
            </a:lvl2pPr>
            <a:lvl3pPr marL="838179" indent="-222245">
              <a:spcBef>
                <a:spcPts val="667"/>
              </a:spcBef>
              <a:defRPr/>
            </a:lvl3pPr>
            <a:lvl4pPr marL="1071007" indent="-232828">
              <a:spcBef>
                <a:spcPts val="667"/>
              </a:spcBef>
              <a:defRPr/>
            </a:lvl4pPr>
            <a:lvl5pPr marL="1293252" indent="-222245">
              <a:spcBef>
                <a:spcPts val="6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86076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36" tIns="60768" rIns="121536" bIns="60768" rtlCol="0" anchor="ctr"/>
          <a:lstStyle/>
          <a:p>
            <a:pPr algn="ctr" defTabSz="607274" hangingPunct="1"/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9862-13E2-C34D-815E-8545BD36FC59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860" y="2868320"/>
            <a:ext cx="7913511" cy="1235229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45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68" y="4126482"/>
            <a:ext cx="7924800" cy="864178"/>
          </a:xfrm>
        </p:spPr>
        <p:txBody>
          <a:bodyPr tIns="0"/>
          <a:lstStyle>
            <a:lvl1pPr marL="0" indent="0" algn="l">
              <a:buNone/>
              <a:defRPr>
                <a:solidFill>
                  <a:schemeClr val="accent6"/>
                </a:solidFill>
              </a:defRPr>
            </a:lvl1pPr>
            <a:lvl2pPr marL="607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title slide-graphic 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204" y="0"/>
            <a:ext cx="3997085" cy="6858000"/>
          </a:xfrm>
          <a:prstGeom prst="rect">
            <a:avLst/>
          </a:prstGeom>
        </p:spPr>
      </p:pic>
      <p:pic>
        <p:nvPicPr>
          <p:cNvPr id="9" name="Picture 8" descr="ibm logo-white-rotat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92" y="618208"/>
            <a:ext cx="327812" cy="83473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90787" y="6492789"/>
            <a:ext cx="33528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7274" hangingPunct="1"/>
            <a:r>
              <a:rPr lang="en-US" sz="1333" kern="1200" dirty="0">
                <a:solidFill>
                  <a:srgbClr val="325C80">
                    <a:lumMod val="60000"/>
                    <a:lumOff val="40000"/>
                  </a:srgbClr>
                </a:solidFill>
              </a:rPr>
              <a:t>IBM Confidential</a:t>
            </a:r>
          </a:p>
        </p:txBody>
      </p:sp>
    </p:spTree>
    <p:extLst>
      <p:ext uri="{BB962C8B-B14F-4D97-AF65-F5344CB8AC3E}">
        <p14:creationId xmlns:p14="http://schemas.microsoft.com/office/powerpoint/2010/main" val="22128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801"/>
            <a:ext cx="695452" cy="281940"/>
          </a:xfrm>
          <a:prstGeom prst="rect">
            <a:avLst/>
          </a:prstGeom>
        </p:spPr>
      </p:pic>
      <p:pic>
        <p:nvPicPr>
          <p:cNvPr id="6" name="Picture 5" descr="ibm_gr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801"/>
            <a:ext cx="695452" cy="2819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40396A-6CC9-4509-A328-3D08D633F44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010989" y="1834615"/>
            <a:ext cx="4409440" cy="2551431"/>
          </a:xfrm>
          <a:prstGeom prst="rect">
            <a:avLst/>
          </a:prstGeom>
        </p:spPr>
      </p:pic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08625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50890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6402341" y="1500375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Fifth level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Fifth level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97309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02590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23367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buNone/>
              <a:defRPr sz="14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95798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32556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buNone/>
              <a:defRPr sz="14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62335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buNone/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03798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buNone/>
              <a:defRPr sz="14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3349157" y="1479824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414717" y="1481598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23"/>
          </p:nvPr>
        </p:nvSpPr>
        <p:spPr>
          <a:xfrm>
            <a:off x="9448473" y="1483373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40201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59" y="805151"/>
            <a:ext cx="5321149" cy="17235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 dirty="0">
              <a:solidFill>
                <a:srgbClr val="6D777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 dirty="0">
              <a:solidFill>
                <a:srgbClr val="6D777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EE86FC-2FB5-5046-AEAE-43435FBBD983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03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buNone/>
              <a:defRPr sz="14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98162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3349157" y="1479824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01571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buNone/>
              <a:defRPr sz="14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6326357" y="1393239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9370715" y="1384412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15150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buNone/>
              <a:defRPr sz="1467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400800" y="1488865"/>
            <a:ext cx="5486400" cy="4469313"/>
          </a:xfrm>
        </p:spPr>
        <p:txBody>
          <a:bodyPr/>
          <a:lstStyle>
            <a:lvl1pPr>
              <a:defRPr sz="1867">
                <a:solidFill>
                  <a:srgbClr val="FFFFFF"/>
                </a:solidFill>
              </a:defRPr>
            </a:lvl1pPr>
            <a:lvl2pPr>
              <a:defRPr sz="1867">
                <a:solidFill>
                  <a:srgbClr val="FFFFFF"/>
                </a:solidFill>
              </a:defRPr>
            </a:lvl2pPr>
            <a:lvl3pPr>
              <a:defRPr sz="1867">
                <a:solidFill>
                  <a:srgbClr val="FFFFFF"/>
                </a:solidFill>
              </a:defRPr>
            </a:lvl3pPr>
            <a:lvl4pPr>
              <a:defRPr sz="1867">
                <a:solidFill>
                  <a:srgbClr val="FFFFFF"/>
                </a:solidFill>
              </a:defRPr>
            </a:lvl4pPr>
            <a:lvl5pPr>
              <a:defRPr sz="1867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1002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778296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13156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3"/>
            <a:ext cx="5486400" cy="400049"/>
          </a:xfrm>
        </p:spPr>
        <p:txBody>
          <a:bodyPr/>
          <a:lstStyle>
            <a:lvl1pPr>
              <a:buNone/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245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07631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338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274917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/>
          </a:p>
        </p:txBody>
      </p:sp>
    </p:spTree>
    <p:extLst>
      <p:ext uri="{BB962C8B-B14F-4D97-AF65-F5344CB8AC3E}">
        <p14:creationId xmlns:p14="http://schemas.microsoft.com/office/powerpoint/2010/main" val="25333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2">
                    <a:lumMod val="50000"/>
                  </a:schemeClr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95422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bg2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04741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00048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08969" y="1488651"/>
            <a:ext cx="8534400" cy="4605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22280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394911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3349157" y="1479824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1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198555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1"/>
          </p:nvPr>
        </p:nvSpPr>
        <p:spPr>
          <a:xfrm>
            <a:off x="3349157" y="1479824"/>
            <a:ext cx="2438400" cy="460586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266299" y="1492200"/>
            <a:ext cx="5620901" cy="4593491"/>
          </a:xfrm>
        </p:spPr>
        <p:txBody>
          <a:bodyPr/>
          <a:lstStyle>
            <a:lvl1pPr>
              <a:defRPr sz="2400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30927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>
            <a:lvl1pPr>
              <a:buFontTx/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0"/>
          </p:nvPr>
        </p:nvSpPr>
        <p:spPr>
          <a:xfrm>
            <a:off x="304800" y="258896"/>
            <a:ext cx="2438400" cy="5921917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62724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26358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883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>
              <a:solidFill>
                <a:srgbClr val="FFFFFF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65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39615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  <p:sp>
        <p:nvSpPr>
          <p:cNvPr id="7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154873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2E7F3B-E382-42EC-9667-103824359F0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3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407879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38152" y="1365505"/>
            <a:ext cx="11372849" cy="5024967"/>
          </a:xfrm>
        </p:spPr>
        <p:txBody>
          <a:bodyPr/>
          <a:lstStyle>
            <a:lvl1pPr>
              <a:buClr>
                <a:srgbClr val="6D6E70"/>
              </a:buCl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buClr>
                <a:srgbClr val="6D6E70"/>
              </a:buClr>
              <a:defRPr/>
            </a:lvl2pPr>
            <a:lvl3pPr>
              <a:buClr>
                <a:srgbClr val="6D6E70"/>
              </a:buClr>
              <a:defRPr/>
            </a:lvl3pPr>
            <a:lvl4pPr>
              <a:buClr>
                <a:srgbClr val="6D6E70"/>
              </a:buClr>
              <a:defRPr baseline="0"/>
            </a:lvl4pPr>
            <a:lvl5pPr marL="1142971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136118" y="6518620"/>
            <a:ext cx="7756204" cy="278457"/>
          </a:xfrm>
          <a:prstGeom prst="rect">
            <a:avLst/>
          </a:prstGeom>
        </p:spPr>
        <p:txBody>
          <a:bodyPr/>
          <a:lstStyle>
            <a:lvl1pPr algn="ctr">
              <a:defRPr sz="1200" b="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en-US"/>
              <a:t>IBM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3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3417" y="1874839"/>
            <a:ext cx="11582400" cy="4479925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356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483453"/>
            <a:ext cx="10363200" cy="1468967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800" b="0" i="0" baseline="0">
                <a:solidFill>
                  <a:srgbClr val="EA7C1E"/>
                </a:solidFill>
                <a:latin typeface="Lubalin for IBM Demi"/>
                <a:cs typeface="Lubalin for IBM Demi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38116"/>
            <a:ext cx="8534400" cy="1752600"/>
          </a:xfrm>
          <a:prstGeom prst="rect">
            <a:avLst/>
          </a:prstGeom>
        </p:spPr>
        <p:txBody>
          <a:bodyPr lIns="91418" tIns="45709" rIns="91418" bIns="45709"/>
          <a:lstStyle>
            <a:lvl1pPr marL="0" indent="0" algn="ctr">
              <a:buNone/>
              <a:defRPr sz="2667" b="0" i="0">
                <a:solidFill>
                  <a:schemeClr val="tx1">
                    <a:tint val="75000"/>
                  </a:schemeClr>
                </a:solidFill>
                <a:latin typeface="HelvNeue for IBM Light"/>
                <a:cs typeface="HelvNeue for IBM Light"/>
              </a:defRPr>
            </a:lvl1pPr>
            <a:lvl2pPr marL="6094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4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414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9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3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801"/>
            <a:ext cx="695452" cy="281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01" t="20400" r="17675" b="20719"/>
          <a:stretch/>
        </p:blipFill>
        <p:spPr>
          <a:xfrm>
            <a:off x="5956299" y="540363"/>
            <a:ext cx="5729895" cy="4916867"/>
          </a:xfrm>
          <a:prstGeom prst="rect">
            <a:avLst/>
          </a:prstGeom>
        </p:spPr>
      </p:pic>
      <p:pic>
        <p:nvPicPr>
          <p:cNvPr id="8" name="Picture 7" descr="ibm_gry.png"/>
          <p:cNvPicPr>
            <a:picLocks noChangeAspect="1"/>
          </p:cNvPicPr>
          <p:nvPr userDrawn="1"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320061"/>
            <a:ext cx="695452" cy="2819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t="28443" r="13568" b="27421"/>
          <a:stretch/>
        </p:blipFill>
        <p:spPr>
          <a:xfrm>
            <a:off x="9880913" y="6112935"/>
            <a:ext cx="2160569" cy="62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0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90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1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8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77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274638"/>
            <a:ext cx="783167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>
            <a:spLocks noChangeArrowheads="1"/>
          </p:cNvSpPr>
          <p:nvPr userDrawn="1"/>
        </p:nvSpPr>
        <p:spPr bwMode="auto">
          <a:xfrm>
            <a:off x="184151" y="6434138"/>
            <a:ext cx="2514600" cy="342900"/>
          </a:xfrm>
          <a:prstGeom prst="rect">
            <a:avLst/>
          </a:prstGeom>
          <a:solidFill>
            <a:srgbClr val="F08F2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Picture 4" descr="IBM_LinuxOne_Wordmark_white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217" y="6507163"/>
            <a:ext cx="1953683" cy="163512"/>
          </a:xfrm>
          <a:prstGeom prst="rect">
            <a:avLst/>
          </a:prstGeom>
          <a:noFill/>
        </p:spPr>
      </p:pic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105833" y="6481763"/>
            <a:ext cx="736600" cy="2476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defTabSz="914400"/>
            <a:fld id="{59967250-8810-495E-9D47-7AFD774CF735}" type="slidenum">
              <a:rPr lang="en-US" altLang="en-US" sz="1000">
                <a:solidFill>
                  <a:prstClr val="white"/>
                </a:solidFill>
                <a:latin typeface="HelvNeue for IBM Light" pitchFamily="34" charset="0"/>
                <a:ea typeface="MS PGothic" pitchFamily="34" charset="-128"/>
                <a:cs typeface="ヒラギノ角ゴ Pro W3"/>
              </a:rPr>
              <a:pPr defTabSz="914400"/>
              <a:t>‹#›</a:t>
            </a:fld>
            <a:endParaRPr lang="en-US" altLang="en-US" sz="1000">
              <a:solidFill>
                <a:prstClr val="white"/>
              </a:solidFill>
              <a:latin typeface="HelvNeue for IBM Light" pitchFamily="34" charset="0"/>
              <a:ea typeface="MS PGothic" pitchFamily="34" charset="-128"/>
              <a:cs typeface="ヒラギノ角ゴ Pro W3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3887" y="274638"/>
            <a:ext cx="8821392" cy="114300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EA7C1E"/>
                </a:solidFill>
                <a:latin typeface="Lubalin for IBM Demi"/>
                <a:cs typeface="Lubalin for IBM Dem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A7C1E"/>
              </a:buClr>
              <a:buFont typeface="Arial"/>
              <a:buChar char="•"/>
              <a:defRPr sz="2000" b="0" i="0">
                <a:latin typeface="HelvNeue for IBM Light"/>
                <a:cs typeface="HelvNeue for IBM Light"/>
              </a:defRPr>
            </a:lvl1pPr>
            <a:lvl2pPr marL="742950" indent="-285750">
              <a:buClr>
                <a:srgbClr val="EA7C1E"/>
              </a:buClr>
              <a:buFont typeface="Arial"/>
              <a:buChar char="•"/>
              <a:defRPr sz="2000" b="0" i="0">
                <a:latin typeface="HelvNeue for IBM Light"/>
                <a:cs typeface="HelvNeue for IBM Light"/>
              </a:defRPr>
            </a:lvl2pPr>
            <a:lvl3pPr>
              <a:defRPr sz="2000" b="0" i="0">
                <a:latin typeface="HelvNeue for IBM Light"/>
                <a:cs typeface="HelvNeue for IBM Light"/>
              </a:defRPr>
            </a:lvl3pPr>
            <a:lvl4pPr>
              <a:defRPr sz="2000" b="0" i="0">
                <a:latin typeface="HelvNeue for IBM Light"/>
                <a:cs typeface="HelvNeue for IBM Light"/>
              </a:defRPr>
            </a:lvl4pPr>
            <a:lvl5pPr>
              <a:defRPr sz="2000" b="0" i="0">
                <a:latin typeface="HelvNeue for IBM Light"/>
                <a:cs typeface="HelvNeue for IBM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0276135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1" y="274638"/>
            <a:ext cx="783167" cy="67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199" y="274638"/>
            <a:ext cx="8894219" cy="1143000"/>
          </a:xfrm>
          <a:prstGeom prst="rect">
            <a:avLst/>
          </a:prstGeom>
        </p:spPr>
        <p:txBody>
          <a:bodyPr/>
          <a:lstStyle>
            <a:lvl1pPr algn="l">
              <a:defRPr sz="3600" b="0" i="0">
                <a:solidFill>
                  <a:srgbClr val="EA7C1E"/>
                </a:solidFill>
                <a:latin typeface="Lubalin for IBM Demi"/>
                <a:cs typeface="Lubalin for IBM Dem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60251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8279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456427"/>
            <a:ext cx="7985125" cy="36933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4" y="909207"/>
            <a:ext cx="7985125" cy="333892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None/>
              <a:tabLst>
                <a:tab pos="571472" algn="l"/>
              </a:tabLs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25" indent="-285736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71502" indent="-285736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120" indent="-228588"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297" indent="-228588">
              <a:buSzPct val="75000"/>
              <a:buFont typeface="Wingdings" panose="05000000000000000000" pitchFamily="2" charset="2"/>
              <a:buChar char="§"/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383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1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solidFill>
                  <a:srgbClr val="EA7C1E"/>
                </a:solidFill>
                <a:latin typeface="Lubalin for IBM Demi"/>
                <a:cs typeface="Lubalin for IBM Dem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EA7C1E"/>
              </a:buClr>
              <a:buFont typeface="Arial"/>
              <a:buChar char="•"/>
              <a:defRPr sz="2000"/>
            </a:lvl1pPr>
            <a:lvl2pPr marL="742950" indent="-285750">
              <a:buClr>
                <a:srgbClr val="EA7C1E"/>
              </a:buClr>
              <a:buFont typeface="Arial"/>
              <a:buChar char="•"/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HelvNeue for IBM Light"/>
                <a:cs typeface="HelvNeue for IBM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2846739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0" i="0">
                <a:solidFill>
                  <a:srgbClr val="EA7C1E"/>
                </a:solidFill>
                <a:latin typeface="Lubalin for IBM Demi"/>
                <a:cs typeface="Lubalin for IBM Demi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i="0">
                <a:latin typeface="HelvNeue for IBM Light"/>
                <a:cs typeface="HelvNeue for IBM Ligh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481915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F72064FB-8BC4-CF4F-BD8A-2576660492E0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482269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028" y="1503410"/>
            <a:ext cx="9939384" cy="489739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500"/>
            </a:lvl2pPr>
            <a:lvl3pPr>
              <a:lnSpc>
                <a:spcPct val="100000"/>
              </a:lnSpc>
              <a:defRPr sz="135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393700" y="439172"/>
            <a:ext cx="11234192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en-US" sz="2250" smtClean="0">
                <a:latin typeface="Lubalin for IBM Demi" panose="02060703020205020404" pitchFamily="18" charset="0"/>
              </a:defRPr>
            </a:lvl1pPr>
            <a:lvl2pPr>
              <a:defRPr lang="en-US" smtClean="0">
                <a:latin typeface="Calibri" panose="020F0502020204030204" pitchFamily="34" charset="0"/>
              </a:defRPr>
            </a:lvl2pPr>
            <a:lvl3pPr>
              <a:defRPr lang="en-US" smtClean="0">
                <a:latin typeface="Calibri" panose="020F0502020204030204" pitchFamily="34" charset="0"/>
              </a:defRPr>
            </a:lvl3pPr>
            <a:lvl4pPr>
              <a:defRPr lang="en-US" smtClean="0">
                <a:latin typeface="Calibri" panose="020F0502020204030204" pitchFamily="34" charset="0"/>
              </a:defRPr>
            </a:lvl4pPr>
            <a:lvl5pPr>
              <a:defRPr lang="en-US">
                <a:latin typeface="Calibri" panose="020F05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393700" y="941759"/>
            <a:ext cx="1123419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lang="en-US" sz="1350" dirty="0" smtClean="0">
                <a:latin typeface="Lubalin for IBM Book" panose="020605020202050204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5165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824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5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01486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93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2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08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462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94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061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502759" y="6570212"/>
            <a:ext cx="578405" cy="232371"/>
          </a:xfrm>
          <a:prstGeom prst="rect">
            <a:avLst/>
          </a:prstGeom>
        </p:spPr>
        <p:txBody>
          <a:bodyPr/>
          <a:lstStyle>
            <a:lvl1pPr defTabSz="277102" eaLnBrk="1" hangingPunct="1">
              <a:defRPr sz="1000" smtClean="0">
                <a:solidFill>
                  <a:schemeClr val="bg1"/>
                </a:solidFill>
                <a:latin typeface="Calibri" charset="0"/>
              </a:defRPr>
            </a:lvl1pPr>
          </a:lstStyle>
          <a:p>
            <a:pPr>
              <a:defRPr/>
            </a:pPr>
            <a:fld id="{C541A812-539A-A745-9B9C-B5B0954EB052}" type="slidenum">
              <a:rPr lang="en-US" alt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3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04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69123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65269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618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 defTabSz="914377" hangingPunct="1"/>
            <a:endParaRPr lang="en-US" sz="1600" kern="1200" err="1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7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465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150270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7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5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3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01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323852" y="277311"/>
            <a:ext cx="11525249" cy="8175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32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323852" y="1295401"/>
            <a:ext cx="11525249" cy="48334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215900" algn="l" rtl="0">
              <a:spcBef>
                <a:spcPts val="400"/>
              </a:spcBef>
              <a:buClr>
                <a:schemeClr val="accent5"/>
              </a:buClr>
              <a:buFont typeface="Arial"/>
              <a:buChar char="•"/>
              <a:defRPr sz="20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indent="-171450" algn="l" rtl="0">
              <a:spcBef>
                <a:spcPts val="360"/>
              </a:spcBef>
              <a:buClr>
                <a:schemeClr val="accent5"/>
              </a:buClr>
              <a:buFont typeface="Arial"/>
              <a:buChar char="–"/>
              <a:defRPr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indent="-127000" algn="l" rtl="0">
              <a:spcBef>
                <a:spcPts val="320"/>
              </a:spcBef>
              <a:buClr>
                <a:schemeClr val="accent5"/>
              </a:buClr>
              <a:buFont typeface="Arial"/>
              <a:buChar char="•"/>
              <a:defRPr sz="1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indent="-139700" algn="l" rtl="0">
              <a:spcBef>
                <a:spcPts val="280"/>
              </a:spcBef>
              <a:buClr>
                <a:schemeClr val="accent5"/>
              </a:buClr>
              <a:buFont typeface="Arial"/>
              <a:buChar char="–"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indent="-139700" algn="l" rtl="0">
              <a:spcBef>
                <a:spcPts val="280"/>
              </a:spcBef>
              <a:buClr>
                <a:schemeClr val="accent5"/>
              </a:buClr>
              <a:buFont typeface="Arial"/>
              <a:buChar char="»"/>
              <a:defRPr sz="1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323851" y="6359024"/>
            <a:ext cx="2844799" cy="3657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" sz="900" smtClean="0">
                <a:solidFill>
                  <a:srgbClr val="797979"/>
                </a:solidFill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" sz="900">
              <a:solidFill>
                <a:srgbClr val="797979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205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392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720852"/>
          </a:xfrm>
          <a:solidFill>
            <a:schemeClr val="tx1"/>
          </a:solidFill>
        </p:spPr>
        <p:txBody>
          <a:bodyPr lIns="228600" tIns="201168" rIns="228600" bIns="228600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29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3810000"/>
            <a:ext cx="3048000" cy="3048000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>
                <a:solidFill>
                  <a:schemeClr val="bg2"/>
                </a:solidFill>
              </a:defRPr>
            </a:lvl1pPr>
            <a:lvl2pPr>
              <a:defRPr sz="1333">
                <a:solidFill>
                  <a:schemeClr val="bg2"/>
                </a:solidFill>
              </a:defRPr>
            </a:lvl2pPr>
            <a:lvl3pPr>
              <a:defRPr sz="1333">
                <a:solidFill>
                  <a:schemeClr val="bg2"/>
                </a:solidFill>
              </a:defRPr>
            </a:lvl3pPr>
            <a:lvl4pPr>
              <a:defRPr sz="1333">
                <a:solidFill>
                  <a:schemeClr val="bg2"/>
                </a:solidFill>
              </a:defRPr>
            </a:lvl4pPr>
            <a:lvl5pPr>
              <a:defRPr sz="1333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98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4 t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9"/>
          </p:nvPr>
        </p:nvSpPr>
        <p:spPr>
          <a:xfrm>
            <a:off x="0" y="-1"/>
            <a:ext cx="3048000" cy="6858000"/>
          </a:xfrm>
          <a:solidFill>
            <a:schemeClr val="tx1"/>
          </a:solidFill>
        </p:spPr>
        <p:txBody>
          <a:bodyPr lIns="228600" tIns="182880" rIns="228600" bIns="228600"/>
          <a:lstStyle>
            <a:lvl1pPr>
              <a:defRPr sz="2133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0"/>
          </p:nvPr>
        </p:nvSpPr>
        <p:spPr>
          <a:xfrm>
            <a:off x="3048000" y="0"/>
            <a:ext cx="3048000" cy="6858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21"/>
          </p:nvPr>
        </p:nvSpPr>
        <p:spPr>
          <a:xfrm>
            <a:off x="6096000" y="0"/>
            <a:ext cx="3048000" cy="6858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22"/>
          </p:nvPr>
        </p:nvSpPr>
        <p:spPr>
          <a:xfrm>
            <a:off x="9144000" y="0"/>
            <a:ext cx="3048000" cy="6858000"/>
          </a:xfrm>
          <a:solidFill>
            <a:schemeClr val="tx2">
              <a:lumMod val="75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00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35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352800" y="889000"/>
            <a:ext cx="8534400" cy="50990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9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88651"/>
            <a:ext cx="2438400" cy="4605867"/>
          </a:xfrm>
        </p:spPr>
        <p:txBody>
          <a:bodyPr/>
          <a:lstStyle>
            <a:lvl1pPr>
              <a:defRPr sz="18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3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3542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9336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04800" y="1463040"/>
            <a:ext cx="2438400" cy="4669536"/>
          </a:xfrm>
        </p:spPr>
        <p:txBody>
          <a:bodyPr/>
          <a:lstStyle>
            <a:lvl1pPr>
              <a:defRPr sz="2133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3352800" y="1499616"/>
            <a:ext cx="2438400" cy="4608576"/>
          </a:xfrm>
        </p:spPr>
        <p:txBody>
          <a:bodyPr/>
          <a:lstStyle>
            <a:lvl1pPr>
              <a:defRPr sz="1867"/>
            </a:lvl1pPr>
            <a:lvl2pPr marL="0" indent="0">
              <a:buNone/>
              <a:defRPr sz="1333"/>
            </a:lvl2pPr>
            <a:lvl3pPr>
              <a:defRPr sz="1333"/>
            </a:lvl3pPr>
            <a:lvl4pPr>
              <a:defRPr sz="1333"/>
            </a:lvl4pPr>
            <a:lvl5pPr>
              <a:defRPr sz="1333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267189" y="1454615"/>
            <a:ext cx="5620011" cy="4608576"/>
          </a:xfrm>
        </p:spPr>
        <p:txBody>
          <a:bodyPr/>
          <a:lstStyle>
            <a:lvl1pPr marL="156629" indent="-156629">
              <a:tabLst/>
              <a:defRPr sz="3200"/>
            </a:lvl1pPr>
            <a:lvl2pPr marL="0" indent="0"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38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256033"/>
            <a:ext cx="2438400" cy="5878660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13"/>
          </p:nvPr>
        </p:nvSpPr>
        <p:spPr>
          <a:xfrm>
            <a:off x="3352800" y="300567"/>
            <a:ext cx="8534400" cy="6129867"/>
          </a:xfrm>
        </p:spPr>
        <p:txBody>
          <a:bodyPr/>
          <a:lstStyle/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12921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09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61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960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5240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 sz="1467"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3421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ibm_g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4604" y="2914867"/>
            <a:ext cx="1730144" cy="70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0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ubtitle 2"/>
          <p:cNvSpPr txBox="1"/>
          <p:nvPr/>
        </p:nvSpPr>
        <p:spPr>
          <a:xfrm>
            <a:off x="127000" y="6491338"/>
            <a:ext cx="1432509" cy="2862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/>
          <a:p>
            <a:pPr defTabSz="914377" hangingPunct="1">
              <a:lnSpc>
                <a:spcPct val="90000"/>
              </a:lnSpc>
              <a:defRPr sz="1400">
                <a:solidFill>
                  <a:srgbClr val="1FB3CF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400" kern="1200">
                <a:solidFill>
                  <a:srgbClr val="1FB3CF"/>
                </a:solidFill>
                <a:sym typeface="Arial"/>
              </a:rPr>
              <a:t>IBM </a:t>
            </a:r>
            <a:r>
              <a:rPr sz="1400" b="1" kern="1200">
                <a:solidFill>
                  <a:srgbClr val="1FB3CF"/>
                </a:solidFill>
                <a:sym typeface="Arial"/>
              </a:rPr>
              <a:t>Cloud</a:t>
            </a:r>
          </a:p>
        </p:txBody>
      </p:sp>
      <p:pic>
        <p:nvPicPr>
          <p:cNvPr id="312" name="ibm_logo_dark blue-01.png" descr="ibm_logo_dark blue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717319" y="6383320"/>
            <a:ext cx="190503" cy="50486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Line"/>
          <p:cNvSpPr/>
          <p:nvPr/>
        </p:nvSpPr>
        <p:spPr>
          <a:xfrm>
            <a:off x="0" y="6394451"/>
            <a:ext cx="12192003" cy="0"/>
          </a:xfrm>
          <a:prstGeom prst="line">
            <a:avLst/>
          </a:prstGeom>
          <a:ln w="25400">
            <a:solidFill>
              <a:schemeClr val="accent5"/>
            </a:solidFill>
            <a:miter/>
          </a:ln>
        </p:spPr>
        <p:txBody>
          <a:bodyPr lIns="45719" tIns="45719" rIns="45719" bIns="45719"/>
          <a:lstStyle/>
          <a:p>
            <a:pPr defTabSz="914377" hangingPunct="1"/>
            <a:endParaRPr sz="1351" kern="1200"/>
          </a:p>
        </p:txBody>
      </p:sp>
      <p:sp>
        <p:nvSpPr>
          <p:cNvPr id="314" name="Slide title"/>
          <p:cNvSpPr txBox="1">
            <a:spLocks noGrp="1"/>
          </p:cNvSpPr>
          <p:nvPr>
            <p:ph type="body" sz="quarter" idx="13"/>
          </p:nvPr>
        </p:nvSpPr>
        <p:spPr>
          <a:xfrm>
            <a:off x="254001" y="254002"/>
            <a:ext cx="4024249" cy="521223"/>
          </a:xfrm>
          <a:prstGeom prst="rect">
            <a:avLst/>
          </a:prstGeom>
        </p:spPr>
        <p:txBody>
          <a:bodyPr lIns="45718" tIns="45718" rIns="45718" bIns="45718"/>
          <a:lstStyle>
            <a:lvl1pPr defTabSz="777221">
              <a:lnSpc>
                <a:spcPct val="90000"/>
              </a:lnSpc>
              <a:defRPr sz="3000" b="1">
                <a:solidFill>
                  <a:schemeClr val="accent4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6" name="Subtitle 2"/>
          <p:cNvSpPr txBox="1"/>
          <p:nvPr userDrawn="1"/>
        </p:nvSpPr>
        <p:spPr>
          <a:xfrm>
            <a:off x="7768907" y="6512413"/>
            <a:ext cx="3643976" cy="2585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spAutoFit/>
          </a:bodyPr>
          <a:lstStyle>
            <a:lvl1pPr algn="r">
              <a:lnSpc>
                <a:spcPct val="90000"/>
              </a:lnSpc>
              <a:defRPr sz="1200">
                <a:solidFill>
                  <a:srgbClr val="CACACA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defTabSz="914377" hangingPunct="1"/>
            <a:r>
              <a:rPr kern="1200"/>
              <a:t>Internal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33246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99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952" y="914401"/>
            <a:ext cx="11519296" cy="369332"/>
          </a:xfrm>
        </p:spPr>
        <p:txBody>
          <a:bodyPr/>
          <a:lstStyle>
            <a:lvl1pPr>
              <a:defRPr sz="2667" b="0">
                <a:solidFill>
                  <a:schemeClr val="accent1"/>
                </a:solidFill>
                <a:latin typeface="HelvNeue Bold for IBM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7952" y="1828800"/>
            <a:ext cx="11494912" cy="3611880"/>
          </a:xfrm>
        </p:spPr>
        <p:txBody>
          <a:bodyPr>
            <a:normAutofit/>
          </a:bodyPr>
          <a:lstStyle>
            <a:lvl1pPr>
              <a:buClrTx/>
              <a:defRPr sz="2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  <a:lvl2pPr>
              <a:defRPr sz="2133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>
              <a:defRPr sz="1867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>
              <a:defRPr sz="1867" baseline="0">
                <a:solidFill>
                  <a:schemeClr val="tx1"/>
                </a:solidFill>
                <a:latin typeface="+mn-lt"/>
              </a:defRPr>
            </a:lvl4pPr>
            <a:lvl5pPr>
              <a:defRPr sz="1867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5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lnSpc>
                <a:spcPct val="100000"/>
              </a:lnSpc>
              <a:defRPr sz="1333">
                <a:solidFill>
                  <a:srgbClr val="7F7F7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A2050C3-E167-4CA2-82F0-06CFD811EB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89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>
            <a:spLocks noGrp="1"/>
          </p:cNvSpPr>
          <p:nvPr>
            <p:ph type="body" sz="quarter" idx="1"/>
          </p:nvPr>
        </p:nvSpPr>
        <p:spPr>
          <a:xfrm>
            <a:off x="1643534" y="2054206"/>
            <a:ext cx="737137" cy="3619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2051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1pPr>
            <a:lvl2pPr marL="567822" indent="-250330">
              <a:spcBef>
                <a:spcPts val="0"/>
              </a:spcBef>
              <a:defRPr sz="2051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2pPr>
            <a:lvl3pPr marL="885314" indent="-250330">
              <a:spcBef>
                <a:spcPts val="0"/>
              </a:spcBef>
              <a:defRPr sz="2051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3pPr>
            <a:lvl4pPr marL="1202806" indent="-250330">
              <a:spcBef>
                <a:spcPts val="0"/>
              </a:spcBef>
              <a:defRPr sz="2051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4pPr>
            <a:lvl5pPr marL="1520298" indent="-250330">
              <a:spcBef>
                <a:spcPts val="0"/>
              </a:spcBef>
              <a:defRPr sz="2051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6" name="Shape 626" descr="Shape 197"/>
          <p:cNvSpPr>
            <a:spLocks noGrp="1"/>
          </p:cNvSpPr>
          <p:nvPr>
            <p:ph type="body" sz="quarter" idx="13"/>
          </p:nvPr>
        </p:nvSpPr>
        <p:spPr>
          <a:xfrm>
            <a:off x="1643533" y="2460279"/>
            <a:ext cx="4202808" cy="7747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66"/>
              </a:spcBef>
              <a:buSzTx/>
              <a:buNone/>
              <a:defRPr/>
            </a:lvl1pPr>
          </a:lstStyle>
          <a:p>
            <a:pPr marL="0" indent="0">
              <a:spcBef>
                <a:spcPts val="5900"/>
              </a:spcBef>
              <a:buSzTx/>
              <a:buNone/>
            </a:pPr>
            <a:endParaRPr/>
          </a:p>
        </p:txBody>
      </p:sp>
      <p:sp>
        <p:nvSpPr>
          <p:cNvPr id="627" name="Shape 627" descr="Shape 198"/>
          <p:cNvSpPr>
            <a:spLocks noGrp="1"/>
          </p:cNvSpPr>
          <p:nvPr>
            <p:ph type="body" sz="quarter" idx="14"/>
          </p:nvPr>
        </p:nvSpPr>
        <p:spPr>
          <a:xfrm>
            <a:off x="1643534" y="3546475"/>
            <a:ext cx="737137" cy="3619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28" name="Shape 628" descr="Shape 199"/>
          <p:cNvSpPr>
            <a:spLocks noGrp="1"/>
          </p:cNvSpPr>
          <p:nvPr>
            <p:ph type="body" sz="quarter" idx="15"/>
          </p:nvPr>
        </p:nvSpPr>
        <p:spPr>
          <a:xfrm>
            <a:off x="1643534" y="3938598"/>
            <a:ext cx="4117679" cy="7747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66"/>
              </a:spcBef>
              <a:buSzTx/>
              <a:buNone/>
              <a:defRPr/>
            </a:lvl1pPr>
          </a:lstStyle>
          <a:p>
            <a:pPr marL="0" indent="0">
              <a:spcBef>
                <a:spcPts val="5900"/>
              </a:spcBef>
              <a:buSzTx/>
              <a:buNone/>
            </a:pPr>
            <a:endParaRPr/>
          </a:p>
        </p:txBody>
      </p:sp>
      <p:sp>
        <p:nvSpPr>
          <p:cNvPr id="629" name="Shape 629" descr="Shape 200"/>
          <p:cNvSpPr>
            <a:spLocks noGrp="1"/>
          </p:cNvSpPr>
          <p:nvPr>
            <p:ph type="body" sz="quarter" idx="16"/>
          </p:nvPr>
        </p:nvSpPr>
        <p:spPr>
          <a:xfrm>
            <a:off x="1643534" y="5026045"/>
            <a:ext cx="737137" cy="3619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30" name="Shape 630" descr="Shape 201"/>
          <p:cNvSpPr>
            <a:spLocks noGrp="1"/>
          </p:cNvSpPr>
          <p:nvPr>
            <p:ph type="body" sz="quarter" idx="17"/>
          </p:nvPr>
        </p:nvSpPr>
        <p:spPr>
          <a:xfrm>
            <a:off x="1643533" y="5432304"/>
            <a:ext cx="4202808" cy="7747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66"/>
              </a:spcBef>
              <a:buSzTx/>
              <a:buNone/>
              <a:defRPr/>
            </a:lvl1pPr>
          </a:lstStyle>
          <a:p>
            <a:pPr marL="0" indent="0">
              <a:spcBef>
                <a:spcPts val="5900"/>
              </a:spcBef>
              <a:buSzTx/>
              <a:buNone/>
            </a:pPr>
            <a:endParaRPr/>
          </a:p>
        </p:txBody>
      </p:sp>
      <p:sp>
        <p:nvSpPr>
          <p:cNvPr id="631" name="Shape 631" descr="Shape 202"/>
          <p:cNvSpPr/>
          <p:nvPr/>
        </p:nvSpPr>
        <p:spPr>
          <a:xfrm>
            <a:off x="590903" y="528764"/>
            <a:ext cx="4028347" cy="50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90000"/>
              </a:lnSpc>
              <a:defRPr sz="6600">
                <a:solidFill>
                  <a:srgbClr val="325C80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412740"/>
            <a:r>
              <a:rPr sz="3300"/>
              <a:t>Slide Title Goes Here</a:t>
            </a:r>
          </a:p>
        </p:txBody>
      </p:sp>
      <p:sp>
        <p:nvSpPr>
          <p:cNvPr id="632" name="Shape 632" descr="Shape 203"/>
          <p:cNvSpPr/>
          <p:nvPr/>
        </p:nvSpPr>
        <p:spPr>
          <a:xfrm>
            <a:off x="-123163" y="-144701"/>
            <a:ext cx="12438325" cy="1707559"/>
          </a:xfrm>
          <a:prstGeom prst="rect">
            <a:avLst/>
          </a:prstGeom>
          <a:solidFill>
            <a:srgbClr val="0F365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algn="ctr" defTabSz="412740">
              <a:defRPr sz="3200">
                <a:solidFill>
                  <a:srgbClr val="FFFFFF"/>
                </a:solidFill>
              </a:defRPr>
            </a:pPr>
            <a:endParaRPr sz="1600">
              <a:solidFill>
                <a:srgbClr val="FFFFFF"/>
              </a:solidFill>
              <a:latin typeface="Helvetica Light"/>
              <a:sym typeface="Helvetica Light"/>
            </a:endParaRPr>
          </a:p>
        </p:txBody>
      </p:sp>
      <p:sp>
        <p:nvSpPr>
          <p:cNvPr id="633" name="Shape 633" descr="Shape 204"/>
          <p:cNvSpPr>
            <a:spLocks noGrp="1"/>
          </p:cNvSpPr>
          <p:nvPr>
            <p:ph type="body" sz="quarter" idx="18"/>
          </p:nvPr>
        </p:nvSpPr>
        <p:spPr>
          <a:xfrm>
            <a:off x="665610" y="633150"/>
            <a:ext cx="4631927" cy="267709"/>
          </a:xfrm>
          <a:prstGeom prst="rect">
            <a:avLst/>
          </a:prstGeom>
        </p:spPr>
        <p:txBody>
          <a:bodyPr/>
          <a:lstStyle>
            <a:lvl1pPr marL="0" indent="0" defTabSz="755546">
              <a:spcBef>
                <a:spcPts val="0"/>
              </a:spcBef>
              <a:buSzTx/>
              <a:buNone/>
              <a:defRPr sz="2813" b="1" spc="194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lvl1pPr>
          </a:lstStyle>
          <a:p>
            <a:pPr marL="0" indent="0" defTabSz="566674">
              <a:spcBef>
                <a:spcPts val="0"/>
              </a:spcBef>
              <a:buSzTx/>
              <a:buNone/>
              <a:defRPr sz="2813" b="1" spc="194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"/>
              </a:defRPr>
            </a:pPr>
            <a:endParaRPr/>
          </a:p>
        </p:txBody>
      </p:sp>
      <p:sp>
        <p:nvSpPr>
          <p:cNvPr id="634" name="Shape 634" descr="Shape 205"/>
          <p:cNvSpPr/>
          <p:nvPr/>
        </p:nvSpPr>
        <p:spPr>
          <a:xfrm>
            <a:off x="727806" y="1058652"/>
            <a:ext cx="451677" cy="0"/>
          </a:xfrm>
          <a:prstGeom prst="line">
            <a:avLst/>
          </a:prstGeom>
          <a:ln w="76200">
            <a:solidFill>
              <a:srgbClr val="0BCFD8"/>
            </a:solidFill>
            <a:miter lim="400000"/>
          </a:ln>
        </p:spPr>
        <p:txBody>
          <a:bodyPr lIns="22859" tIns="22859" rIns="22859" bIns="22859"/>
          <a:lstStyle/>
          <a:p>
            <a:pPr defTabSz="412740">
              <a:lnSpc>
                <a:spcPct val="80000"/>
              </a:lnSpc>
            </a:pPr>
            <a:endParaRPr sz="4151">
              <a:solidFill>
                <a:srgbClr val="0F3659"/>
              </a:solidFill>
              <a:latin typeface="Helvetica Light"/>
              <a:sym typeface="Helvetica Light"/>
            </a:endParaRPr>
          </a:p>
        </p:txBody>
      </p:sp>
      <p:sp>
        <p:nvSpPr>
          <p:cNvPr id="635" name="Shape 635" descr="Shape 206"/>
          <p:cNvSpPr>
            <a:spLocks noGrp="1"/>
          </p:cNvSpPr>
          <p:nvPr>
            <p:ph type="body" sz="quarter" idx="19"/>
          </p:nvPr>
        </p:nvSpPr>
        <p:spPr>
          <a:xfrm>
            <a:off x="6482234" y="2054206"/>
            <a:ext cx="737137" cy="3619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36" name="Shape 636" descr="Shape 207"/>
          <p:cNvSpPr>
            <a:spLocks noGrp="1"/>
          </p:cNvSpPr>
          <p:nvPr>
            <p:ph type="body" sz="quarter" idx="20"/>
          </p:nvPr>
        </p:nvSpPr>
        <p:spPr>
          <a:xfrm>
            <a:off x="6482233" y="2460279"/>
            <a:ext cx="4202808" cy="7747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66"/>
              </a:spcBef>
              <a:buSzTx/>
              <a:buNone/>
              <a:defRPr/>
            </a:lvl1pPr>
          </a:lstStyle>
          <a:p>
            <a:pPr marL="0" indent="0">
              <a:spcBef>
                <a:spcPts val="5900"/>
              </a:spcBef>
              <a:buSzTx/>
              <a:buNone/>
            </a:pPr>
            <a:endParaRPr/>
          </a:p>
        </p:txBody>
      </p:sp>
      <p:sp>
        <p:nvSpPr>
          <p:cNvPr id="637" name="Shape 637" descr="Shape 208"/>
          <p:cNvSpPr>
            <a:spLocks noGrp="1"/>
          </p:cNvSpPr>
          <p:nvPr>
            <p:ph type="body" sz="quarter" idx="21"/>
          </p:nvPr>
        </p:nvSpPr>
        <p:spPr>
          <a:xfrm>
            <a:off x="6482234" y="3546475"/>
            <a:ext cx="737137" cy="3619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38" name="Shape 638" descr="Shape 209"/>
          <p:cNvSpPr>
            <a:spLocks noGrp="1"/>
          </p:cNvSpPr>
          <p:nvPr>
            <p:ph type="body" sz="quarter" idx="22"/>
          </p:nvPr>
        </p:nvSpPr>
        <p:spPr>
          <a:xfrm>
            <a:off x="6482234" y="3938598"/>
            <a:ext cx="4117679" cy="7747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66"/>
              </a:spcBef>
              <a:buSzTx/>
              <a:buNone/>
              <a:defRPr/>
            </a:lvl1pPr>
          </a:lstStyle>
          <a:p>
            <a:pPr marL="0" indent="0">
              <a:spcBef>
                <a:spcPts val="5900"/>
              </a:spcBef>
              <a:buSzTx/>
              <a:buNone/>
            </a:pPr>
            <a:endParaRPr/>
          </a:p>
        </p:txBody>
      </p:sp>
      <p:sp>
        <p:nvSpPr>
          <p:cNvPr id="639" name="Shape 639" descr="Shape 210"/>
          <p:cNvSpPr>
            <a:spLocks noGrp="1"/>
          </p:cNvSpPr>
          <p:nvPr>
            <p:ph type="body" sz="quarter" idx="23"/>
          </p:nvPr>
        </p:nvSpPr>
        <p:spPr>
          <a:xfrm>
            <a:off x="6482234" y="5026045"/>
            <a:ext cx="737137" cy="361951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marL="0" indent="0">
              <a:spcBef>
                <a:spcPts val="0"/>
              </a:spcBef>
              <a:buSzTx/>
              <a:buNone/>
              <a:defRPr sz="4100" b="1">
                <a:solidFill>
                  <a:srgbClr val="1F343E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640" name="Shape 640" descr="Shape 211"/>
          <p:cNvSpPr>
            <a:spLocks noGrp="1"/>
          </p:cNvSpPr>
          <p:nvPr>
            <p:ph type="body" sz="quarter" idx="24"/>
          </p:nvPr>
        </p:nvSpPr>
        <p:spPr>
          <a:xfrm>
            <a:off x="6482233" y="5432304"/>
            <a:ext cx="4202808" cy="77470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7866"/>
              </a:spcBef>
              <a:buSzTx/>
              <a:buNone/>
              <a:defRPr/>
            </a:lvl1pPr>
          </a:lstStyle>
          <a:p>
            <a:pPr marL="0" indent="0">
              <a:spcBef>
                <a:spcPts val="5900"/>
              </a:spcBef>
              <a:buSzTx/>
              <a:buNone/>
            </a:pPr>
            <a:endParaRPr/>
          </a:p>
        </p:txBody>
      </p:sp>
      <p:sp>
        <p:nvSpPr>
          <p:cNvPr id="641" name="Shape 641" descr="Shape 212"/>
          <p:cNvSpPr/>
          <p:nvPr/>
        </p:nvSpPr>
        <p:spPr>
          <a:xfrm>
            <a:off x="205399" y="6513319"/>
            <a:ext cx="1158972" cy="1744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25400" tIns="25400" rIns="25400" bIns="25400" anchor="ctr">
            <a:spAutoFit/>
          </a:bodyPr>
          <a:lstStyle>
            <a:lvl1pPr>
              <a:lnSpc>
                <a:spcPct val="100000"/>
              </a:lnSpc>
              <a:spcBef>
                <a:spcPts val="5900"/>
              </a:spcBef>
              <a:defRPr sz="1600">
                <a:solidFill>
                  <a:srgbClr val="8B9BA6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defTabSz="412740"/>
            <a:r>
              <a:rPr sz="800"/>
              <a:t>©2017 IBM Corporation</a:t>
            </a:r>
          </a:p>
        </p:txBody>
      </p:sp>
      <p:sp>
        <p:nvSpPr>
          <p:cNvPr id="642" name="Shape 642"/>
          <p:cNvSpPr>
            <a:spLocks noGrp="1"/>
          </p:cNvSpPr>
          <p:nvPr>
            <p:ph type="sldNum" sz="quarter" idx="2"/>
          </p:nvPr>
        </p:nvSpPr>
        <p:spPr>
          <a:xfrm>
            <a:off x="5901315" y="6505278"/>
            <a:ext cx="380444" cy="377023"/>
          </a:xfrm>
          <a:prstGeom prst="rect">
            <a:avLst/>
          </a:prstGeom>
        </p:spPr>
        <p:txBody>
          <a:bodyPr lIns="71436" tIns="71436" rIns="71436" bIns="71436"/>
          <a:lstStyle>
            <a:lvl1pPr defTabSz="410755"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498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36" tIns="60768" rIns="121536" bIns="60768" rtlCol="0" anchor="ctr"/>
          <a:lstStyle/>
          <a:p>
            <a:pPr algn="ctr" defTabSz="607274" hangingPunct="1"/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9862-13E2-C34D-815E-8545BD36FC59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860" y="2868320"/>
            <a:ext cx="7913511" cy="1235229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45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68" y="4126482"/>
            <a:ext cx="7924800" cy="864178"/>
          </a:xfrm>
        </p:spPr>
        <p:txBody>
          <a:bodyPr tIns="0"/>
          <a:lstStyle>
            <a:lvl1pPr marL="0" indent="0" algn="l">
              <a:buNone/>
              <a:defRPr>
                <a:solidFill>
                  <a:schemeClr val="accent6"/>
                </a:solidFill>
              </a:defRPr>
            </a:lvl1pPr>
            <a:lvl2pPr marL="607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title slide-graphic 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204" y="0"/>
            <a:ext cx="3997085" cy="6858000"/>
          </a:xfrm>
          <a:prstGeom prst="rect">
            <a:avLst/>
          </a:prstGeom>
        </p:spPr>
      </p:pic>
      <p:pic>
        <p:nvPicPr>
          <p:cNvPr id="9" name="Picture 8" descr="ibm logo-white-rotat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92" y="618208"/>
            <a:ext cx="327812" cy="8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4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59" y="805151"/>
            <a:ext cx="5321149" cy="172354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 dirty="0">
              <a:solidFill>
                <a:srgbClr val="6D7777"/>
              </a:solidFill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 dirty="0">
              <a:solidFill>
                <a:srgbClr val="6D7777"/>
              </a:solidFill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EE86FC-2FB5-5046-AEAE-43435FBBD983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960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091" hangingPunct="1"/>
            <a:endParaRPr lang="en-US" sz="2400" kern="1200">
              <a:solidFill>
                <a:srgbClr val="1E88DA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12192000" cy="7431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091" hangingPunct="1"/>
            <a:endParaRPr lang="en-US" sz="2400" kern="1200">
              <a:solidFill>
                <a:srgbClr val="1E88DA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6296" y="6560364"/>
            <a:ext cx="158961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091" hangingPunct="1"/>
            <a:r>
              <a:rPr lang="en-US" sz="800" kern="1200" dirty="0">
                <a:solidFill>
                  <a:srgbClr val="2D2D2D"/>
                </a:solidFill>
                <a:cs typeface="Arial" panose="020B0604020202020204" pitchFamily="34" charset="0"/>
              </a:rPr>
              <a:t>© 2017  IBM Corporation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51" y="79816"/>
            <a:ext cx="11284182" cy="62848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>
              <a:lnSpc>
                <a:spcPts val="4000"/>
              </a:lnSpc>
              <a:defRPr sz="3733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7774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536" tIns="60768" rIns="121536" bIns="60768" rtlCol="0" anchor="ctr"/>
          <a:lstStyle/>
          <a:p>
            <a:pPr algn="ctr" defTabSz="607274" hangingPunct="1"/>
            <a:endParaRPr lang="en-US" sz="2400" kern="12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49862-13E2-C34D-815E-8545BD36FC59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8860" y="2868320"/>
            <a:ext cx="7913511" cy="1235229"/>
          </a:xfrm>
        </p:spPr>
        <p:txBody>
          <a:bodyPr anchor="b" anchorCtr="0">
            <a:noAutofit/>
          </a:bodyPr>
          <a:lstStyle>
            <a:lvl1pPr algn="l">
              <a:lnSpc>
                <a:spcPct val="85000"/>
              </a:lnSpc>
              <a:defRPr sz="4533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8668" y="4126482"/>
            <a:ext cx="7924800" cy="864178"/>
          </a:xfrm>
        </p:spPr>
        <p:txBody>
          <a:bodyPr tIns="0"/>
          <a:lstStyle>
            <a:lvl1pPr marL="0" indent="0" algn="l">
              <a:buNone/>
              <a:defRPr>
                <a:solidFill>
                  <a:schemeClr val="accent6"/>
                </a:solidFill>
              </a:defRPr>
            </a:lvl1pPr>
            <a:lvl2pPr marL="607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2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29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369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42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1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591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title slide-graphic imag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6204" y="0"/>
            <a:ext cx="3997085" cy="6858000"/>
          </a:xfrm>
          <a:prstGeom prst="rect">
            <a:avLst/>
          </a:prstGeom>
        </p:spPr>
      </p:pic>
      <p:pic>
        <p:nvPicPr>
          <p:cNvPr id="9" name="Picture 8" descr="ibm logo-white-rotated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4592" y="618208"/>
            <a:ext cx="327812" cy="83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6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59" y="805151"/>
            <a:ext cx="5321149" cy="1723549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hangingPunct="1"/>
            <a:fld id="{291C0EA3-DC22-204D-96F9-FD71307C5508}" type="datetimeFigureOut">
              <a:rPr lang="en-US" kern="1200" smtClean="0">
                <a:solidFill>
                  <a:srgbClr val="6D7777"/>
                </a:solidFill>
                <a:ea typeface="+mn-ea"/>
                <a:cs typeface="+mn-cs"/>
              </a:rPr>
              <a:pPr hangingPunct="1"/>
              <a:t>8/20/19</a:t>
            </a:fld>
            <a:endParaRPr lang="en-US" kern="1200" dirty="0">
              <a:solidFill>
                <a:srgbClr val="6D7777"/>
              </a:solidFill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hangingPunct="1"/>
            <a:endParaRPr lang="en-US" kern="1200" dirty="0">
              <a:solidFill>
                <a:srgbClr val="6D7777"/>
              </a:solidFill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EEE86FC-2FB5-5046-AEAE-43435FBBD983}" type="slidenum">
              <a:rPr lang="en-US" smtClean="0">
                <a:solidFill>
                  <a:srgbClr val="6D7777"/>
                </a:solidFill>
              </a:rPr>
              <a:pPr/>
              <a:t>‹#›</a:t>
            </a:fld>
            <a:endParaRPr lang="en-US" dirty="0">
              <a:solidFill>
                <a:srgbClr val="6D77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838200" y="2250945"/>
            <a:ext cx="8752840" cy="1274576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defRPr u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38201" y="4897439"/>
            <a:ext cx="5288280" cy="1524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313805" y="4897439"/>
            <a:ext cx="5288280" cy="1524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2058889" y="2347331"/>
            <a:ext cx="4176712" cy="848981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38202" y="2347915"/>
            <a:ext cx="1220788" cy="1420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4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7820592" y="2347331"/>
            <a:ext cx="4176712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5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6599806" y="2347915"/>
            <a:ext cx="1220788" cy="1420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838202" y="4454867"/>
            <a:ext cx="1220788" cy="1420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7" name="Text Placeholder 20"/>
          <p:cNvSpPr>
            <a:spLocks noGrp="1"/>
          </p:cNvSpPr>
          <p:nvPr>
            <p:ph type="body" sz="quarter" idx="22"/>
          </p:nvPr>
        </p:nvSpPr>
        <p:spPr>
          <a:xfrm>
            <a:off x="2058889" y="4454868"/>
            <a:ext cx="4176712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599806" y="4454867"/>
            <a:ext cx="1220788" cy="1420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0" name="Text Placeholder 20"/>
          <p:cNvSpPr>
            <a:spLocks noGrp="1"/>
          </p:cNvSpPr>
          <p:nvPr>
            <p:ph type="body" sz="quarter" idx="24"/>
          </p:nvPr>
        </p:nvSpPr>
        <p:spPr>
          <a:xfrm>
            <a:off x="7820592" y="4460940"/>
            <a:ext cx="4176712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1685923" y="2347915"/>
            <a:ext cx="1220788" cy="1420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5348615" y="2347915"/>
            <a:ext cx="1220788" cy="1420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7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9178935" y="2347915"/>
            <a:ext cx="1220788" cy="14208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8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482291" y="4178747"/>
            <a:ext cx="3398831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4404051" y="4178747"/>
            <a:ext cx="3398831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4"/>
          </p:nvPr>
        </p:nvSpPr>
        <p:spPr>
          <a:xfrm>
            <a:off x="8325811" y="4178747"/>
            <a:ext cx="3398831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Box 2"/>
          <p:cNvSpPr txBox="1">
            <a:spLocks noChangeArrowheads="1"/>
          </p:cNvSpPr>
          <p:nvPr userDrawn="1"/>
        </p:nvSpPr>
        <p:spPr bwMode="auto">
          <a:xfrm>
            <a:off x="4870918" y="6365875"/>
            <a:ext cx="17459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kern="1200" dirty="0">
                <a:solidFill>
                  <a:srgbClr val="FFFFFF"/>
                </a:solidFill>
              </a:rPr>
              <a:t>© 2018 IBM Corp.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5075234" y="2286953"/>
            <a:ext cx="6278569" cy="395055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25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838203" y="2320004"/>
            <a:ext cx="3398831" cy="848981"/>
          </a:xfrm>
          <a:prstGeom prst="rect">
            <a:avLst/>
          </a:prstGeom>
        </p:spPr>
        <p:txBody>
          <a:bodyPr/>
          <a:lstStyle>
            <a:lvl1pPr marL="342882" indent="-342882">
              <a:buFont typeface="Arial" charset="0"/>
              <a:buChar char="•"/>
              <a:defRPr baseline="0"/>
            </a:lvl1pPr>
            <a:lvl2pPr>
              <a:defRPr baseline="0"/>
            </a:lvl2pPr>
            <a:lvl3pPr marL="285737" indent="-285737">
              <a:buClr>
                <a:schemeClr val="accent2"/>
              </a:buClr>
              <a:buFont typeface="Arial" charset="0"/>
              <a:buChar char="•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2"/>
          <p:cNvSpPr txBox="1">
            <a:spLocks noChangeArrowheads="1"/>
          </p:cNvSpPr>
          <p:nvPr userDrawn="1"/>
        </p:nvSpPr>
        <p:spPr bwMode="auto">
          <a:xfrm>
            <a:off x="4870918" y="6365875"/>
            <a:ext cx="17459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kern="1200" dirty="0">
                <a:solidFill>
                  <a:srgbClr val="FFFFFF"/>
                </a:solidFill>
              </a:rPr>
              <a:t>© 2018 IBM Corp.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27"/>
          </p:nvPr>
        </p:nvSpPr>
        <p:spPr>
          <a:xfrm>
            <a:off x="838203" y="5120592"/>
            <a:ext cx="2711367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838203" y="2181715"/>
            <a:ext cx="1977471" cy="2918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28"/>
          </p:nvPr>
        </p:nvSpPr>
        <p:spPr>
          <a:xfrm>
            <a:off x="4729483" y="2181715"/>
            <a:ext cx="1977471" cy="2918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4" name="Text Placeholder 20"/>
          <p:cNvSpPr>
            <a:spLocks noGrp="1"/>
          </p:cNvSpPr>
          <p:nvPr>
            <p:ph type="body" sz="quarter" idx="29"/>
          </p:nvPr>
        </p:nvSpPr>
        <p:spPr>
          <a:xfrm>
            <a:off x="4740319" y="5100224"/>
            <a:ext cx="2711367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Picture Placeholder 8"/>
          <p:cNvSpPr>
            <a:spLocks noGrp="1"/>
          </p:cNvSpPr>
          <p:nvPr>
            <p:ph type="pic" sz="quarter" idx="30"/>
          </p:nvPr>
        </p:nvSpPr>
        <p:spPr>
          <a:xfrm>
            <a:off x="8500030" y="2181715"/>
            <a:ext cx="1977471" cy="291846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6" name="Text Placeholder 20"/>
          <p:cNvSpPr>
            <a:spLocks noGrp="1"/>
          </p:cNvSpPr>
          <p:nvPr>
            <p:ph type="body" sz="quarter" idx="31"/>
          </p:nvPr>
        </p:nvSpPr>
        <p:spPr>
          <a:xfrm>
            <a:off x="8500030" y="5100176"/>
            <a:ext cx="2711367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/>
          <p:cNvSpPr/>
          <p:nvPr userDrawn="1"/>
        </p:nvSpPr>
        <p:spPr>
          <a:xfrm rot="13701127">
            <a:off x="2542381" y="3666332"/>
            <a:ext cx="373063" cy="33655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914354" hangingPunct="1">
              <a:defRPr/>
            </a:pPr>
            <a:endParaRPr lang="en-US" sz="1867" kern="1200" dirty="0">
              <a:solidFill>
                <a:srgbClr val="F19026"/>
              </a:solidFill>
            </a:endParaRPr>
          </a:p>
        </p:txBody>
      </p:sp>
      <p:sp>
        <p:nvSpPr>
          <p:cNvPr id="13" name="Right Triangle 12"/>
          <p:cNvSpPr/>
          <p:nvPr userDrawn="1"/>
        </p:nvSpPr>
        <p:spPr>
          <a:xfrm rot="13701127">
            <a:off x="5515768" y="3666332"/>
            <a:ext cx="373063" cy="33655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914354" hangingPunct="1">
              <a:defRPr/>
            </a:pPr>
            <a:endParaRPr lang="en-US" sz="1867" kern="1200" dirty="0">
              <a:solidFill>
                <a:srgbClr val="F19026"/>
              </a:solidFill>
            </a:endParaRPr>
          </a:p>
        </p:txBody>
      </p:sp>
      <p:sp>
        <p:nvSpPr>
          <p:cNvPr id="14" name="Right Triangle 13"/>
          <p:cNvSpPr/>
          <p:nvPr userDrawn="1"/>
        </p:nvSpPr>
        <p:spPr>
          <a:xfrm rot="13701127">
            <a:off x="8597106" y="3666332"/>
            <a:ext cx="373063" cy="336550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defTabSz="914354" hangingPunct="1">
              <a:defRPr/>
            </a:pPr>
            <a:endParaRPr lang="en-US" sz="1867" kern="1200" dirty="0">
              <a:solidFill>
                <a:srgbClr val="F19026"/>
              </a:solidFill>
            </a:endParaRP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31800" y="2324963"/>
            <a:ext cx="2047240" cy="2856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3268447" y="2324963"/>
            <a:ext cx="2047240" cy="2856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365703" y="2324963"/>
            <a:ext cx="2047240" cy="28566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9370781" y="2324963"/>
            <a:ext cx="2047240" cy="28566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5" name="Text Placeholder 20"/>
          <p:cNvSpPr>
            <a:spLocks noGrp="1"/>
          </p:cNvSpPr>
          <p:nvPr>
            <p:ph type="body" sz="quarter" idx="23"/>
          </p:nvPr>
        </p:nvSpPr>
        <p:spPr>
          <a:xfrm>
            <a:off x="419735" y="5181600"/>
            <a:ext cx="2711367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0" name="Text Placeholder 20"/>
          <p:cNvSpPr>
            <a:spLocks noGrp="1"/>
          </p:cNvSpPr>
          <p:nvPr>
            <p:ph type="body" sz="quarter" idx="24"/>
          </p:nvPr>
        </p:nvSpPr>
        <p:spPr>
          <a:xfrm>
            <a:off x="3131102" y="5181600"/>
            <a:ext cx="2711367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25"/>
          </p:nvPr>
        </p:nvSpPr>
        <p:spPr>
          <a:xfrm>
            <a:off x="5995290" y="5181600"/>
            <a:ext cx="2711367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20"/>
          <p:cNvSpPr>
            <a:spLocks noGrp="1"/>
          </p:cNvSpPr>
          <p:nvPr>
            <p:ph type="body" sz="quarter" idx="26"/>
          </p:nvPr>
        </p:nvSpPr>
        <p:spPr>
          <a:xfrm>
            <a:off x="8706657" y="5181600"/>
            <a:ext cx="2711367" cy="848981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838200" y="2320003"/>
            <a:ext cx="10673080" cy="3481359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baseline="0"/>
            </a:lvl1pPr>
            <a:lvl2pPr marL="457178" indent="-457178">
              <a:buFont typeface="+mj-lt"/>
              <a:buAutoNum type="arabicPeriod"/>
              <a:defRPr baseline="0"/>
            </a:lvl2pPr>
            <a:lvl3pPr marL="342882" indent="-342882">
              <a:buClr>
                <a:schemeClr val="accent2"/>
              </a:buClr>
              <a:buFont typeface="+mj-lt"/>
              <a:buAutoNum type="arabicPeriod"/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 (no body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1403" y="371477"/>
            <a:ext cx="11850598" cy="3693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object 26"/>
          <p:cNvSpPr>
            <a:spLocks noGrp="1"/>
          </p:cNvSpPr>
          <p:nvPr>
            <p:ph type="sldNum" sz="quarter" idx="4"/>
          </p:nvPr>
        </p:nvSpPr>
        <p:spPr>
          <a:xfrm>
            <a:off x="11543122" y="6570710"/>
            <a:ext cx="277854" cy="123111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marL="7701" defTabSz="277226" eaLnBrk="1" hangingPunct="1">
              <a:spcBef>
                <a:spcPct val="0"/>
              </a:spcBef>
              <a:buClrTx/>
              <a:buFontTx/>
              <a:buNone/>
              <a:tabLst>
                <a:tab pos="155939" algn="l"/>
              </a:tabLst>
              <a:defRPr sz="800">
                <a:solidFill>
                  <a:srgbClr val="FFFFFF"/>
                </a:solidFill>
                <a:latin typeface="LubalinforIBM-Book" charset="0"/>
              </a:defRPr>
            </a:lvl1pPr>
          </a:lstStyle>
          <a:p>
            <a:pPr>
              <a:defRPr/>
            </a:pPr>
            <a:r>
              <a:rPr lang="en-US" altLang="en-US"/>
              <a:t>|	</a:t>
            </a:r>
            <a:fld id="{98B367AA-5497-4605-8FE1-31B1D8BC0D7C}" type="slidenum">
              <a:rPr lang="en-US" altLang="en-US" b="1" smtClean="0">
                <a:latin typeface="HelvNeue for IBM" pitchFamily="-84" charset="0"/>
              </a:rPr>
              <a:pPr>
                <a:defRPr/>
              </a:pPr>
              <a:t>‹#›</a:t>
            </a:fld>
            <a:endParaRPr lang="en-US" altLang="en-US" b="1" dirty="0">
              <a:latin typeface="HelvNeue for IBM" pitchFamily="-8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19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838200" y="905530"/>
            <a:ext cx="10515600" cy="111104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838200" y="2387603"/>
            <a:ext cx="5288280" cy="1930399"/>
          </a:xfrm>
          <a:prstGeom prst="rect">
            <a:avLst/>
          </a:prstGeom>
        </p:spPr>
        <p:txBody>
          <a:bodyPr/>
          <a:lstStyle>
            <a:lvl2pPr>
              <a:defRPr baseline="0"/>
            </a:lvl2pPr>
            <a:lvl3pPr marL="285737" indent="-285737">
              <a:buFont typeface="Arial" charset="0"/>
              <a:buChar char="•"/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6369685" y="2397922"/>
            <a:ext cx="5232400" cy="1920081"/>
          </a:xfrm>
          <a:prstGeom prst="rect">
            <a:avLst/>
          </a:prstGeom>
        </p:spPr>
        <p:txBody>
          <a:bodyPr/>
          <a:lstStyle>
            <a:lvl2pPr>
              <a:defRPr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2"/>
          </p:nvPr>
        </p:nvSpPr>
        <p:spPr>
          <a:xfrm>
            <a:off x="838201" y="4897439"/>
            <a:ext cx="5288280" cy="1524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6313805" y="4897439"/>
            <a:ext cx="5288280" cy="1524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838200" y="1295705"/>
            <a:ext cx="10515600" cy="46590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38200" y="209867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5064760" y="209867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179560" y="209867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838200" y="358203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5064760" y="358203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7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9179560" y="358203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8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838200" y="506539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39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5064760" y="506539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0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9169400" y="5065396"/>
            <a:ext cx="2463800" cy="10915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09600" y="456427"/>
            <a:ext cx="7985125" cy="369332"/>
          </a:xfrm>
          <a:prstGeom prst="rect">
            <a:avLst/>
          </a:prstGeom>
        </p:spPr>
        <p:txBody>
          <a:bodyPr lIns="91438" tIns="45719" rIns="91438" bIns="45719"/>
          <a:lstStyle>
            <a:lvl1pPr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609603" y="909207"/>
            <a:ext cx="7985125" cy="3338928"/>
          </a:xfrm>
          <a:prstGeom prst="rect">
            <a:avLst/>
          </a:prstGeom>
        </p:spPr>
        <p:txBody>
          <a:bodyPr lIns="91438" tIns="45719" rIns="91438" bIns="45719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None/>
              <a:tabLst>
                <a:tab pos="761962" algn="l"/>
              </a:tabLst>
              <a:defRPr sz="213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766" indent="-38098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95336" indent="-380981">
              <a:lnSpc>
                <a:spcPct val="100000"/>
              </a:lnSpc>
              <a:spcBef>
                <a:spcPts val="0"/>
              </a:spcBef>
              <a:spcAft>
                <a:spcPts val="667"/>
              </a:spcAft>
              <a:buClr>
                <a:schemeClr val="accent2"/>
              </a:buClr>
              <a:buSzPct val="85000"/>
              <a:buFont typeface="Arial" panose="020B0604020202020204" pitchFamily="34" charset="0"/>
              <a:buChar char="•"/>
              <a:defRPr sz="186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2133493" indent="-304784"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743062" indent="-304784">
              <a:buSzPct val="75000"/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0"/>
          <p:cNvSpPr>
            <a:spLocks noGrp="1"/>
          </p:cNvSpPr>
          <p:nvPr>
            <p:ph type="body" sz="quarter" idx="17"/>
          </p:nvPr>
        </p:nvSpPr>
        <p:spPr>
          <a:xfrm>
            <a:off x="838200" y="2320005"/>
            <a:ext cx="10673080" cy="3481359"/>
          </a:xfrm>
          <a:prstGeom prst="rect">
            <a:avLst/>
          </a:prstGeom>
        </p:spPr>
        <p:txBody>
          <a:bodyPr/>
          <a:lstStyle>
            <a:lvl1pPr marL="0" indent="0">
              <a:buFont typeface="Arial" charset="0"/>
              <a:buNone/>
              <a:defRPr baseline="0"/>
            </a:lvl1pPr>
            <a:lvl2pPr marL="342884" indent="-342884">
              <a:buFont typeface="+mj-lt"/>
              <a:buAutoNum type="arabicPeriod"/>
              <a:defRPr baseline="0"/>
            </a:lvl2pPr>
            <a:lvl3pPr marL="257162" indent="-257162">
              <a:buClr>
                <a:schemeClr val="accent2"/>
              </a:buClr>
              <a:buFont typeface="+mj-lt"/>
              <a:buAutoNum type="arabicPeriod"/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ctrTitle"/>
          </p:nvPr>
        </p:nvSpPr>
        <p:spPr>
          <a:xfrm>
            <a:off x="338670" y="2868320"/>
            <a:ext cx="7913511" cy="123522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b" anchorCtr="0"/>
          <a:lstStyle>
            <a:lvl1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4533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ubTitle" idx="1"/>
          </p:nvPr>
        </p:nvSpPr>
        <p:spPr>
          <a:xfrm>
            <a:off x="338668" y="4126481"/>
            <a:ext cx="7924800" cy="86417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0" marR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609585" marR="0" lvl="1" indent="0" algn="ctr" rtl="0"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Arial"/>
              <a:buNone/>
              <a:defRPr sz="2400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219170" marR="0" lvl="2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None/>
              <a:defRPr sz="2133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754" marR="0" lvl="3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867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438339" marR="0" lvl="4" indent="0" algn="ctr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None/>
              <a:defRPr sz="1867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3047924" marR="0" lvl="5" indent="0" algn="ctr" rtl="0">
              <a:spcBef>
                <a:spcPts val="533"/>
              </a:spcBef>
              <a:spcAft>
                <a:spcPts val="0"/>
              </a:spcAft>
              <a:buClr>
                <a:srgbClr val="A1A6A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657509" marR="0" lvl="6" indent="0" algn="ctr" rtl="0">
              <a:spcBef>
                <a:spcPts val="533"/>
              </a:spcBef>
              <a:spcAft>
                <a:spcPts val="0"/>
              </a:spcAft>
              <a:buClr>
                <a:srgbClr val="A1A6A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267093" marR="0" lvl="7" indent="0" algn="ctr" rtl="0">
              <a:spcBef>
                <a:spcPts val="533"/>
              </a:spcBef>
              <a:spcAft>
                <a:spcPts val="0"/>
              </a:spcAft>
              <a:buClr>
                <a:srgbClr val="A1A6A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876678" marR="0" lvl="8" indent="0" algn="ctr" rtl="0">
              <a:spcBef>
                <a:spcPts val="533"/>
              </a:spcBef>
              <a:spcAft>
                <a:spcPts val="0"/>
              </a:spcAft>
              <a:buClr>
                <a:srgbClr val="A1A6A6"/>
              </a:buClr>
              <a:buSzPts val="2000"/>
              <a:buFont typeface="Arial"/>
              <a:buNone/>
              <a:defRPr sz="2667" b="0" i="0" u="none" strike="noStrike" cap="none">
                <a:solidFill>
                  <a:srgbClr val="A1A6A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ubtitle 2"/>
          <p:cNvSpPr txBox="1"/>
          <p:nvPr/>
        </p:nvSpPr>
        <p:spPr>
          <a:xfrm>
            <a:off x="126999" y="6491337"/>
            <a:ext cx="1432509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 eaLnBrk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325C80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sz="1400" kern="1200">
                <a:solidFill>
                  <a:srgbClr val="325C80"/>
                </a:solidFill>
                <a:latin typeface="Calibri"/>
                <a:sym typeface="Arial"/>
              </a:rPr>
              <a:t>IBM </a:t>
            </a:r>
            <a:r>
              <a:rPr sz="1400" b="1" kern="1200">
                <a:solidFill>
                  <a:srgbClr val="325C80"/>
                </a:solidFill>
                <a:latin typeface="Calibri"/>
                <a:sym typeface="Arial"/>
              </a:rPr>
              <a:t>Cloud</a:t>
            </a:r>
          </a:p>
        </p:txBody>
      </p:sp>
      <p:pic>
        <p:nvPicPr>
          <p:cNvPr id="312" name="ibm_logo_dark blue-01.png" descr="ibm_logo_dark blue-01.pn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717319" y="6383320"/>
            <a:ext cx="190502" cy="50486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Line"/>
          <p:cNvSpPr/>
          <p:nvPr/>
        </p:nvSpPr>
        <p:spPr>
          <a:xfrm>
            <a:off x="-1" y="6394450"/>
            <a:ext cx="12192003" cy="0"/>
          </a:xfrm>
          <a:prstGeom prst="line">
            <a:avLst/>
          </a:prstGeom>
          <a:ln w="25400">
            <a:solidFill>
              <a:schemeClr val="accent5"/>
            </a:solidFill>
            <a:miter/>
          </a:ln>
        </p:spPr>
        <p:txBody>
          <a:bodyPr lIns="45718" tIns="45718" rIns="45718" bIns="45718"/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endParaRPr kern="1200">
              <a:solidFill>
                <a:srgbClr val="6D7777"/>
              </a:solidFill>
              <a:latin typeface="Calibri" charset="0"/>
            </a:endParaRPr>
          </a:p>
        </p:txBody>
      </p:sp>
      <p:sp>
        <p:nvSpPr>
          <p:cNvPr id="314" name="Slide title"/>
          <p:cNvSpPr txBox="1">
            <a:spLocks noGrp="1"/>
          </p:cNvSpPr>
          <p:nvPr>
            <p:ph type="body" sz="quarter" idx="13"/>
          </p:nvPr>
        </p:nvSpPr>
        <p:spPr>
          <a:xfrm>
            <a:off x="254000" y="254000"/>
            <a:ext cx="4024249" cy="521223"/>
          </a:xfrm>
          <a:prstGeom prst="rect">
            <a:avLst/>
          </a:prstGeom>
        </p:spPr>
        <p:txBody>
          <a:bodyPr lIns="45718" tIns="45718" rIns="45718" bIns="45718"/>
          <a:lstStyle>
            <a:lvl1pPr defTabSz="777240">
              <a:lnSpc>
                <a:spcPct val="90000"/>
              </a:lnSpc>
              <a:defRPr sz="3000" b="1">
                <a:solidFill>
                  <a:schemeClr val="accent4"/>
                </a:solidFill>
              </a:defRPr>
            </a:lvl1pPr>
          </a:lstStyle>
          <a:p>
            <a:r>
              <a:t>Slide title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04800" y="6437376"/>
            <a:ext cx="8534400" cy="182880"/>
          </a:xfrm>
          <a:prstGeom prst="rect">
            <a:avLst/>
          </a:prstGeom>
        </p:spPr>
        <p:txBody>
          <a:bodyPr/>
          <a:lstStyle/>
          <a:p>
            <a:pPr eaLnBrk="0" fontAlgn="base">
              <a:spcBef>
                <a:spcPct val="0"/>
              </a:spcBef>
              <a:spcAft>
                <a:spcPct val="0"/>
              </a:spcAft>
            </a:pPr>
            <a:r>
              <a:rPr lang="de-DE" kern="1200" dirty="0">
                <a:latin typeface="Calibri" charset="0"/>
              </a:rPr>
              <a:t>IBM Cloud / © 2018 IBM Corporation</a:t>
            </a:r>
            <a:endParaRPr lang="en-US" kern="1200" dirty="0">
              <a:latin typeface="Calibri" charset="0"/>
            </a:endParaRPr>
          </a:p>
        </p:txBody>
      </p:sp>
      <p:sp>
        <p:nvSpPr>
          <p:cNvPr id="4" name="Shape 73"/>
          <p:cNvSpPr>
            <a:spLocks noGrp="1"/>
          </p:cNvSpPr>
          <p:nvPr>
            <p:ph type="sldNum" sz="quarter" idx="2"/>
          </p:nvPr>
        </p:nvSpPr>
        <p:spPr>
          <a:xfrm>
            <a:off x="11338560" y="6318504"/>
            <a:ext cx="441960" cy="42062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eaLnBrk="0" fontAlgn="base">
              <a:spcBef>
                <a:spcPct val="0"/>
              </a:spcBef>
              <a:spcAft>
                <a:spcPct val="0"/>
              </a:spcAft>
            </a:pPr>
            <a:fld id="{86CB4B4D-7CA3-9044-876B-883B54F8677D}" type="slidenum">
              <a:rPr lang="uk-UA" kern="1200" smtClean="0">
                <a:solidFill>
                  <a:srgbClr val="000000"/>
                </a:solidFill>
                <a:latin typeface="Calibri" charset="0"/>
              </a:rPr>
              <a:pPr eaLnBrk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uk-UA" kern="12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304800" y="6437376"/>
            <a:ext cx="8534400" cy="18288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1708"/>
            <a:ext cx="5486401" cy="597245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801"/>
            <a:ext cx="695452" cy="281940"/>
          </a:xfrm>
          <a:prstGeom prst="rect">
            <a:avLst/>
          </a:prstGeom>
        </p:spPr>
      </p:pic>
      <p:pic>
        <p:nvPicPr>
          <p:cNvPr id="6" name="Picture 5" descr="ibm_g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749" y="6273780"/>
            <a:ext cx="695452" cy="28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24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991669"/>
          </a:xfrm>
        </p:spPr>
        <p:txBody>
          <a:bodyPr/>
          <a:lstStyle>
            <a:lvl1pPr>
              <a:lnSpc>
                <a:spcPct val="90000"/>
              </a:lnSpc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59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1409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04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 marL="230712" indent="-230712">
              <a:spcBef>
                <a:spcPts val="0"/>
              </a:spcBef>
              <a:tabLst/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400800" y="1498600"/>
            <a:ext cx="5486400" cy="4779264"/>
          </a:xfrm>
        </p:spPr>
        <p:txBody>
          <a:bodyPr/>
          <a:lstStyle>
            <a:lvl1pPr marL="0" indent="0">
              <a:spcBef>
                <a:spcPts val="0"/>
              </a:spcBef>
              <a:tabLst>
                <a:tab pos="5253435" algn="dec"/>
              </a:tabLst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Edit Master text styles</a:t>
            </a:r>
          </a:p>
          <a:p>
            <a:pPr marL="0" marR="0" lvl="1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Second level</a:t>
            </a:r>
          </a:p>
          <a:p>
            <a:pPr marL="0" marR="0" lvl="2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Third level</a:t>
            </a:r>
          </a:p>
          <a:p>
            <a:pPr marL="0" marR="0" lvl="3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Fourth level</a:t>
            </a:r>
          </a:p>
          <a:p>
            <a:pPr marL="0" marR="0" lvl="4" indent="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/>
              <a:buNone/>
              <a:tabLst>
                <a:tab pos="5364346" algn="r"/>
              </a:tabLst>
              <a:defRPr/>
            </a:pPr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3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by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091" hangingPunct="1"/>
            <a:endParaRPr lang="en-US" sz="2400" kern="1200">
              <a:solidFill>
                <a:srgbClr val="1E88DA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"/>
            <a:ext cx="12192000" cy="74312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8" tIns="60958" rIns="121918" bIns="60958" rtlCol="0" anchor="ctr"/>
          <a:lstStyle/>
          <a:p>
            <a:pPr algn="ctr" defTabSz="1219091" hangingPunct="1"/>
            <a:endParaRPr lang="en-US" sz="2400" kern="1200">
              <a:solidFill>
                <a:srgbClr val="1E88DA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86296" y="6560364"/>
            <a:ext cx="1589616" cy="1231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1219091" hangingPunct="1"/>
            <a:r>
              <a:rPr lang="en-US" sz="800" kern="1200" dirty="0">
                <a:solidFill>
                  <a:srgbClr val="2D2D2D"/>
                </a:solidFill>
                <a:cs typeface="Arial" panose="020B0604020202020204" pitchFamily="34" charset="0"/>
              </a:rPr>
              <a:t>© 2017  IBM Corporation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2551" y="79816"/>
            <a:ext cx="11284182" cy="628480"/>
          </a:xfrm>
          <a:prstGeom prst="rect">
            <a:avLst/>
          </a:prstGeom>
        </p:spPr>
        <p:txBody>
          <a:bodyPr wrap="square" anchor="ctr" anchorCtr="0">
            <a:noAutofit/>
          </a:bodyPr>
          <a:lstStyle>
            <a:lvl1pPr>
              <a:lnSpc>
                <a:spcPts val="4000"/>
              </a:lnSpc>
              <a:defRPr sz="3733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38844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467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80417"/>
            <a:ext cx="5486400" cy="1338409"/>
          </a:xfrm>
        </p:spPr>
        <p:txBody>
          <a:bodyPr/>
          <a:lstStyle>
            <a:lvl1pPr>
              <a:defRPr sz="2133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2015407"/>
            <a:ext cx="5486400" cy="4145280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 sz="128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80065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53569"/>
            <a:ext cx="11582400" cy="5964767"/>
          </a:xfrm>
        </p:spPr>
        <p:txBody>
          <a:bodyPr/>
          <a:lstStyle>
            <a:lvl1pPr>
              <a:lnSpc>
                <a:spcPct val="90000"/>
              </a:lnSpc>
              <a:defRPr sz="12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12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6916616" cy="6027740"/>
          </a:xfrm>
        </p:spPr>
        <p:txBody>
          <a:bodyPr/>
          <a:lstStyle>
            <a:lvl1pPr marL="156629" indent="-156629"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3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57707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658368"/>
            <a:ext cx="5486400" cy="5599640"/>
          </a:xfrm>
        </p:spPr>
        <p:txBody>
          <a:bodyPr/>
          <a:lstStyle>
            <a:lvl1pPr>
              <a:spcBef>
                <a:spcPts val="1467"/>
              </a:spcBef>
              <a:spcAft>
                <a:spcPts val="0"/>
              </a:spcAft>
              <a:defRPr/>
            </a:lvl1pPr>
            <a:lvl2pPr>
              <a:spcBef>
                <a:spcPts val="1467"/>
              </a:spcBef>
              <a:defRPr/>
            </a:lvl2pPr>
            <a:lvl3pPr>
              <a:spcBef>
                <a:spcPts val="1467"/>
              </a:spcBef>
              <a:defRPr/>
            </a:lvl3pPr>
            <a:lvl4pPr>
              <a:spcBef>
                <a:spcPts val="1467"/>
              </a:spcBef>
              <a:defRPr/>
            </a:lvl4pPr>
            <a:lvl5pPr>
              <a:spcBef>
                <a:spcPts val="1467"/>
              </a:spcBef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7418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54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12791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304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400800" y="1499617"/>
            <a:ext cx="5486400" cy="4781127"/>
          </a:xfrm>
        </p:spPr>
        <p:txBody>
          <a:bodyPr/>
          <a:lstStyle>
            <a:lvl1pPr>
              <a:spcBef>
                <a:spcPts val="0"/>
              </a:spcBef>
              <a:defRPr sz="1867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2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60"/>
            <a:ext cx="5486400" cy="4786208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61"/>
            <a:ext cx="5486400" cy="478620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8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66954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327358"/>
            <a:ext cx="5486400" cy="491680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400800" y="1488865"/>
            <a:ext cx="5486400" cy="4755303"/>
          </a:xfrm>
        </p:spPr>
        <p:txBody>
          <a:bodyPr/>
          <a:lstStyle>
            <a:lvl1pPr>
              <a:defRPr sz="1867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13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8534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57959"/>
            <a:ext cx="2438400" cy="478620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57959"/>
            <a:ext cx="2438400" cy="478620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469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48640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0"/>
            <a:ext cx="5486400" cy="4781127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67412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560" y="805152"/>
            <a:ext cx="5321149" cy="1723549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76" hangingPunct="1"/>
            <a:endParaRPr lang="en-US" sz="2417" kern="12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609576" hangingPunct="1"/>
            <a:endParaRPr lang="en-US" sz="2417" kern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609576" hangingPunct="1"/>
            <a:fld id="{0EEE86FC-2FB5-5046-AEAE-43435FBBD983}" type="slidenum">
              <a:rPr lang="en-US" sz="2417" kern="1200" smtClean="0"/>
              <a:pPr defTabSz="609576" hangingPunct="1"/>
              <a:t>‹#›</a:t>
            </a:fld>
            <a:endParaRPr lang="en-US" sz="2417" kern="1200" dirty="0"/>
          </a:p>
        </p:txBody>
      </p:sp>
    </p:spTree>
    <p:extLst>
      <p:ext uri="{BB962C8B-B14F-4D97-AF65-F5344CB8AC3E}">
        <p14:creationId xmlns:p14="http://schemas.microsoft.com/office/powerpoint/2010/main" val="121992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8534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39"/>
            <a:ext cx="2438400" cy="4781127"/>
          </a:xfrm>
        </p:spPr>
        <p:txBody>
          <a:bodyPr/>
          <a:lstStyle>
            <a:lvl1pPr>
              <a:spcBef>
                <a:spcPts val="1467"/>
              </a:spcBef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3352800" y="1463039"/>
            <a:ext cx="2438400" cy="4781127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187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448800" y="1463041"/>
            <a:ext cx="2438400" cy="4668593"/>
          </a:xfrm>
        </p:spPr>
        <p:txBody>
          <a:bodyPr/>
          <a:lstStyle>
            <a:lvl1pPr>
              <a:defRPr sz="2133"/>
            </a:lvl1pPr>
            <a:lvl2pPr marL="0" indent="0">
              <a:spcBef>
                <a:spcPts val="1467"/>
              </a:spcBef>
              <a:buFontTx/>
              <a:buNone/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71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endParaRPr lang="en-US" sz="1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377696"/>
            <a:ext cx="5486400" cy="4754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6400800" y="1499617"/>
            <a:ext cx="5486400" cy="4668593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 marL="0" indent="0">
              <a:spcBef>
                <a:spcPts val="1467"/>
              </a:spcBef>
              <a:buFontTx/>
              <a:buNone/>
              <a:defRPr sz="1467">
                <a:solidFill>
                  <a:schemeClr val="bg2"/>
                </a:solidFill>
              </a:defRPr>
            </a:lvl2pPr>
            <a:lvl3pPr>
              <a:defRPr sz="1467">
                <a:solidFill>
                  <a:schemeClr val="bg2"/>
                </a:solidFill>
              </a:defRPr>
            </a:lvl3pPr>
            <a:lvl4pPr>
              <a:defRPr sz="1467">
                <a:solidFill>
                  <a:schemeClr val="bg2"/>
                </a:solidFill>
              </a:defRPr>
            </a:lvl4pPr>
            <a:lvl5pPr>
              <a:defRPr sz="1467"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68225"/>
            <a:ext cx="5486400" cy="400049"/>
          </a:xfrm>
        </p:spPr>
        <p:txBody>
          <a:bodyPr/>
          <a:lstStyle>
            <a:lvl1pPr>
              <a:defRPr sz="1467"/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783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55809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8705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94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68224"/>
            <a:ext cx="5486400" cy="508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71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304800" y="256033"/>
            <a:ext cx="5486400" cy="400049"/>
          </a:xfrm>
        </p:spPr>
        <p:txBody>
          <a:bodyPr/>
          <a:lstStyle>
            <a:lvl1pPr>
              <a:defRPr sz="2133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04800" y="1463041"/>
            <a:ext cx="5486400" cy="4651641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867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38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3 med, 2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1" y="3429000"/>
            <a:ext cx="6096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6096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4000" y="0"/>
            <a:ext cx="3048000" cy="3429000"/>
          </a:xfrm>
          <a:solidFill>
            <a:schemeClr val="tx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0"/>
            <a:ext cx="3048000" cy="3429000"/>
          </a:xfrm>
          <a:solidFill>
            <a:schemeClr val="tx2">
              <a:lumMod val="50000"/>
            </a:schemeClr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6095999" cy="3429001"/>
          </a:xfrm>
          <a:solidFill>
            <a:schemeClr val="accent2"/>
          </a:solidFill>
        </p:spPr>
        <p:txBody>
          <a:bodyPr lIns="228600" tIns="201168" rIns="228600" bIns="2286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2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xes (1 large, 4 smal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>
          <a:xfrm>
            <a:off x="9143997" y="3429000"/>
            <a:ext cx="3048000" cy="3429000"/>
          </a:xfrm>
          <a:solidFill>
            <a:schemeClr val="accent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3048000" y="3429000"/>
            <a:ext cx="3048000" cy="3429000"/>
          </a:xfrm>
          <a:solidFill>
            <a:schemeClr val="accent3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7"/>
          </p:nvPr>
        </p:nvSpPr>
        <p:spPr>
          <a:xfrm>
            <a:off x="6096002" y="3429000"/>
            <a:ext cx="3047996" cy="3429000"/>
          </a:xfrm>
          <a:solidFill>
            <a:schemeClr val="accent2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8"/>
          </p:nvPr>
        </p:nvSpPr>
        <p:spPr>
          <a:xfrm>
            <a:off x="0" y="3429000"/>
            <a:ext cx="3048000" cy="3429000"/>
          </a:xfrm>
          <a:solidFill>
            <a:schemeClr val="bg1"/>
          </a:solidFill>
        </p:spPr>
        <p:txBody>
          <a:bodyPr lIns="228600" tIns="192024" rIns="228600" bIns="228600"/>
          <a:lstStyle>
            <a:lvl1pPr>
              <a:defRPr sz="1867"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3429001"/>
          </a:xfrm>
          <a:solidFill>
            <a:schemeClr val="tx1"/>
          </a:solidFill>
        </p:spPr>
        <p:txBody>
          <a:bodyPr lIns="228600" tIns="155448" rIns="228600" bIns="228600"/>
          <a:lstStyle>
            <a:lvl1pPr>
              <a:defRPr sz="64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57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(black box) over image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Group Name / DOC ID / Month XX, 2018 / © 2018 IBM Corporation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-1" y="-1"/>
            <a:ext cx="12191999" cy="1137425"/>
          </a:xfrm>
          <a:solidFill>
            <a:schemeClr val="tx1"/>
          </a:solidFill>
        </p:spPr>
        <p:txBody>
          <a:bodyPr lIns="228600" tIns="201168" rIns="228600" bIns="228600" anchor="ctr"/>
          <a:lstStyle>
            <a:lvl1pPr>
              <a:defRPr sz="32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00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9.xml"/><Relationship Id="rId18" Type="http://schemas.openxmlformats.org/officeDocument/2006/relationships/slideLayout" Target="../slideLayouts/slideLayout94.xml"/><Relationship Id="rId26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79.xml"/><Relationship Id="rId21" Type="http://schemas.openxmlformats.org/officeDocument/2006/relationships/slideLayout" Target="../slideLayouts/slideLayout97.xml"/><Relationship Id="rId34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17" Type="http://schemas.openxmlformats.org/officeDocument/2006/relationships/slideLayout" Target="../slideLayouts/slideLayout93.xml"/><Relationship Id="rId25" Type="http://schemas.openxmlformats.org/officeDocument/2006/relationships/slideLayout" Target="../slideLayouts/slideLayout101.xml"/><Relationship Id="rId33" Type="http://schemas.openxmlformats.org/officeDocument/2006/relationships/slideLayout" Target="../slideLayouts/slideLayout109.xml"/><Relationship Id="rId2" Type="http://schemas.openxmlformats.org/officeDocument/2006/relationships/slideLayout" Target="../slideLayouts/slideLayout78.xml"/><Relationship Id="rId16" Type="http://schemas.openxmlformats.org/officeDocument/2006/relationships/slideLayout" Target="../slideLayouts/slideLayout92.xml"/><Relationship Id="rId20" Type="http://schemas.openxmlformats.org/officeDocument/2006/relationships/slideLayout" Target="../slideLayouts/slideLayout96.xml"/><Relationship Id="rId29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24" Type="http://schemas.openxmlformats.org/officeDocument/2006/relationships/slideLayout" Target="../slideLayouts/slideLayout100.xml"/><Relationship Id="rId32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81.xml"/><Relationship Id="rId15" Type="http://schemas.openxmlformats.org/officeDocument/2006/relationships/slideLayout" Target="../slideLayouts/slideLayout91.xml"/><Relationship Id="rId23" Type="http://schemas.openxmlformats.org/officeDocument/2006/relationships/slideLayout" Target="../slideLayouts/slideLayout99.xml"/><Relationship Id="rId28" Type="http://schemas.openxmlformats.org/officeDocument/2006/relationships/slideLayout" Target="../slideLayouts/slideLayout104.xml"/><Relationship Id="rId36" Type="http://schemas.openxmlformats.org/officeDocument/2006/relationships/theme" Target="../theme/theme10.xml"/><Relationship Id="rId10" Type="http://schemas.openxmlformats.org/officeDocument/2006/relationships/slideLayout" Target="../slideLayouts/slideLayout86.xml"/><Relationship Id="rId19" Type="http://schemas.openxmlformats.org/officeDocument/2006/relationships/slideLayout" Target="../slideLayouts/slideLayout95.xml"/><Relationship Id="rId31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slideLayout" Target="../slideLayouts/slideLayout90.xml"/><Relationship Id="rId22" Type="http://schemas.openxmlformats.org/officeDocument/2006/relationships/slideLayout" Target="../slideLayouts/slideLayout98.xml"/><Relationship Id="rId27" Type="http://schemas.openxmlformats.org/officeDocument/2006/relationships/slideLayout" Target="../slideLayouts/slideLayout103.xml"/><Relationship Id="rId30" Type="http://schemas.openxmlformats.org/officeDocument/2006/relationships/slideLayout" Target="../slideLayouts/slideLayout106.xml"/><Relationship Id="rId35" Type="http://schemas.openxmlformats.org/officeDocument/2006/relationships/slideLayout" Target="../slideLayouts/slideLayout111.xml"/><Relationship Id="rId8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slideLayout" Target="../slideLayouts/slideLayout137.xml"/><Relationship Id="rId21" Type="http://schemas.openxmlformats.org/officeDocument/2006/relationships/slideLayout" Target="../slideLayouts/slideLayout132.xml"/><Relationship Id="rId34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slideLayout" Target="../slideLayouts/slideLayout143.xml"/><Relationship Id="rId37" Type="http://schemas.openxmlformats.org/officeDocument/2006/relationships/theme" Target="../theme/theme11.xml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slideLayout" Target="../slideLayouts/slideLayout139.xml"/><Relationship Id="rId36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slideLayout" Target="../slideLayouts/slideLayout138.xml"/><Relationship Id="rId30" Type="http://schemas.openxmlformats.org/officeDocument/2006/relationships/slideLayout" Target="../slideLayouts/slideLayout141.xml"/><Relationship Id="rId35" Type="http://schemas.openxmlformats.org/officeDocument/2006/relationships/slideLayout" Target="../slideLayouts/slideLayout146.xml"/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0.xml"/><Relationship Id="rId18" Type="http://schemas.openxmlformats.org/officeDocument/2006/relationships/slideLayout" Target="../slideLayouts/slideLayout165.xml"/><Relationship Id="rId26" Type="http://schemas.openxmlformats.org/officeDocument/2006/relationships/slideLayout" Target="../slideLayouts/slideLayout173.xml"/><Relationship Id="rId39" Type="http://schemas.openxmlformats.org/officeDocument/2006/relationships/theme" Target="../theme/theme12.xml"/><Relationship Id="rId21" Type="http://schemas.openxmlformats.org/officeDocument/2006/relationships/slideLayout" Target="../slideLayouts/slideLayout168.xml"/><Relationship Id="rId34" Type="http://schemas.openxmlformats.org/officeDocument/2006/relationships/slideLayout" Target="../slideLayouts/slideLayout181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17" Type="http://schemas.openxmlformats.org/officeDocument/2006/relationships/slideLayout" Target="../slideLayouts/slideLayout164.xml"/><Relationship Id="rId25" Type="http://schemas.openxmlformats.org/officeDocument/2006/relationships/slideLayout" Target="../slideLayouts/slideLayout172.xml"/><Relationship Id="rId33" Type="http://schemas.openxmlformats.org/officeDocument/2006/relationships/slideLayout" Target="../slideLayouts/slideLayout180.xml"/><Relationship Id="rId38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49.xml"/><Relationship Id="rId16" Type="http://schemas.openxmlformats.org/officeDocument/2006/relationships/slideLayout" Target="../slideLayouts/slideLayout163.xml"/><Relationship Id="rId20" Type="http://schemas.openxmlformats.org/officeDocument/2006/relationships/slideLayout" Target="../slideLayouts/slideLayout167.xml"/><Relationship Id="rId29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24" Type="http://schemas.openxmlformats.org/officeDocument/2006/relationships/slideLayout" Target="../slideLayouts/slideLayout171.xml"/><Relationship Id="rId32" Type="http://schemas.openxmlformats.org/officeDocument/2006/relationships/slideLayout" Target="../slideLayouts/slideLayout179.xml"/><Relationship Id="rId37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2.xml"/><Relationship Id="rId23" Type="http://schemas.openxmlformats.org/officeDocument/2006/relationships/slideLayout" Target="../slideLayouts/slideLayout170.xml"/><Relationship Id="rId28" Type="http://schemas.openxmlformats.org/officeDocument/2006/relationships/slideLayout" Target="../slideLayouts/slideLayout175.xml"/><Relationship Id="rId36" Type="http://schemas.openxmlformats.org/officeDocument/2006/relationships/slideLayout" Target="../slideLayouts/slideLayout183.xml"/><Relationship Id="rId10" Type="http://schemas.openxmlformats.org/officeDocument/2006/relationships/slideLayout" Target="../slideLayouts/slideLayout157.xml"/><Relationship Id="rId19" Type="http://schemas.openxmlformats.org/officeDocument/2006/relationships/slideLayout" Target="../slideLayouts/slideLayout166.xml"/><Relationship Id="rId31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Relationship Id="rId14" Type="http://schemas.openxmlformats.org/officeDocument/2006/relationships/slideLayout" Target="../slideLayouts/slideLayout161.xml"/><Relationship Id="rId22" Type="http://schemas.openxmlformats.org/officeDocument/2006/relationships/slideLayout" Target="../slideLayouts/slideLayout169.xml"/><Relationship Id="rId27" Type="http://schemas.openxmlformats.org/officeDocument/2006/relationships/slideLayout" Target="../slideLayouts/slideLayout174.xml"/><Relationship Id="rId30" Type="http://schemas.openxmlformats.org/officeDocument/2006/relationships/slideLayout" Target="../slideLayouts/slideLayout177.xml"/><Relationship Id="rId35" Type="http://schemas.openxmlformats.org/officeDocument/2006/relationships/slideLayout" Target="../slideLayouts/slideLayout182.xml"/><Relationship Id="rId8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5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19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86.xml"/><Relationship Id="rId6" Type="http://schemas.openxmlformats.org/officeDocument/2006/relationships/slideLayout" Target="../slideLayouts/slideLayout191.xml"/><Relationship Id="rId11" Type="http://schemas.openxmlformats.org/officeDocument/2006/relationships/slideLayout" Target="../slideLayouts/slideLayout196.xml"/><Relationship Id="rId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95.xml"/><Relationship Id="rId4" Type="http://schemas.openxmlformats.org/officeDocument/2006/relationships/slideLayout" Target="../slideLayouts/slideLayout189.xml"/><Relationship Id="rId9" Type="http://schemas.openxmlformats.org/officeDocument/2006/relationships/slideLayout" Target="../slideLayouts/slideLayout19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199.xml"/><Relationship Id="rId7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8.xml"/><Relationship Id="rId1" Type="http://schemas.openxmlformats.org/officeDocument/2006/relationships/slideLayout" Target="../slideLayouts/slideLayout197.xml"/><Relationship Id="rId6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0.xml"/><Relationship Id="rId9" Type="http://schemas.openxmlformats.org/officeDocument/2006/relationships/image" Target="../media/image8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NUL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NUL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9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52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51.xml"/><Relationship Id="rId38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47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50.xml"/><Relationship Id="rId37" Type="http://schemas.openxmlformats.org/officeDocument/2006/relationships/slideLayout" Target="../slideLayouts/slideLayout55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slideLayout" Target="../slideLayouts/slideLayout49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slideLayout" Target="../slideLayouts/slideLayout48.xml"/><Relationship Id="rId35" Type="http://schemas.openxmlformats.org/officeDocument/2006/relationships/slideLayout" Target="../slideLayouts/slideLayout53.xml"/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image" Target="NUL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4" Type="http://schemas.openxmlformats.org/officeDocument/2006/relationships/image" Target="NUL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63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/>
          <p:nvPr userDrawn="1"/>
        </p:nvSpPr>
        <p:spPr>
          <a:xfrm>
            <a:off x="-2" y="6413500"/>
            <a:ext cx="12192004" cy="4445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Arial"/>
              </a:defRPr>
            </a:pPr>
            <a:endParaRPr/>
          </a:p>
        </p:txBody>
      </p:sp>
      <p:sp>
        <p:nvSpPr>
          <p:cNvPr id="6" name="Subtitle 2"/>
          <p:cNvSpPr txBox="1"/>
          <p:nvPr/>
        </p:nvSpPr>
        <p:spPr>
          <a:xfrm>
            <a:off x="126999" y="6491337"/>
            <a:ext cx="1432509" cy="288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400">
                <a:solidFill>
                  <a:schemeClr val="accent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dirty="0"/>
              <a:t>IBM </a:t>
            </a:r>
            <a:r>
              <a:rPr lang="en-US" b="1" dirty="0"/>
              <a:t>Z</a:t>
            </a:r>
            <a:endParaRPr b="1" dirty="0"/>
          </a:p>
        </p:txBody>
      </p:sp>
      <p:sp>
        <p:nvSpPr>
          <p:cNvPr id="10" name="Line"/>
          <p:cNvSpPr/>
          <p:nvPr userDrawn="1"/>
        </p:nvSpPr>
        <p:spPr>
          <a:xfrm>
            <a:off x="-1" y="6394450"/>
            <a:ext cx="12192003" cy="0"/>
          </a:xfrm>
          <a:prstGeom prst="line">
            <a:avLst/>
          </a:prstGeom>
          <a:ln w="25400">
            <a:solidFill>
              <a:schemeClr val="accent5"/>
            </a:solidFill>
            <a:miter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6A0519C4-6AEB-954C-A59A-543730075CA0}"/>
              </a:ext>
            </a:extLst>
          </p:cNvPr>
          <p:cNvSpPr txBox="1"/>
          <p:nvPr userDrawn="1"/>
        </p:nvSpPr>
        <p:spPr>
          <a:xfrm>
            <a:off x="11031418" y="6549332"/>
            <a:ext cx="1891729" cy="230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lnSpc>
                <a:spcPct val="90000"/>
              </a:lnSpc>
              <a:defRPr sz="1400">
                <a:solidFill>
                  <a:schemeClr val="accent4"/>
                </a:solidFill>
                <a:latin typeface="+mn-lt"/>
                <a:ea typeface="+mn-ea"/>
                <a:cs typeface="+mn-cs"/>
                <a:sym typeface="Arial"/>
              </a:defRPr>
            </a:pPr>
            <a:r>
              <a:rPr lang="en-US" sz="1000" b="0" i="0" baseline="0" dirty="0"/>
              <a:t>© 2019 IBM Corp.</a:t>
            </a:r>
            <a:endParaRPr sz="1000" b="0" i="0" baseline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761" r:id="rId2"/>
    <p:sldLayoutId id="2147483762" r:id="rId3"/>
    <p:sldLayoutId id="2147483783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ftr="0" dt="0"/>
  <p:txStyles>
    <p:title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0" marR="0" indent="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6350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12700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9050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2540000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5pPr>
      <a:lvl6pPr marL="3370383" marR="0" indent="-195384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6pPr>
      <a:lvl7pPr marL="4005383" marR="0" indent="-195383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7pPr>
      <a:lvl8pPr marL="4640383" marR="0" indent="-195383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8pPr>
      <a:lvl9pPr marL="5275383" marR="0" indent="-195383" algn="l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75000"/>
        <a:buFontTx/>
        <a:buChar char="•"/>
        <a:tabLst/>
        <a:defRPr sz="1600" b="0" i="0" u="none" strike="noStrike" cap="none" spc="0" baseline="0">
          <a:ln>
            <a:noFill/>
          </a:ln>
          <a:solidFill>
            <a:srgbClr val="1C3549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1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116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  <p:sldLayoutId id="2147483802" r:id="rId18"/>
    <p:sldLayoutId id="2147483803" r:id="rId19"/>
    <p:sldLayoutId id="2147483804" r:id="rId20"/>
    <p:sldLayoutId id="2147483805" r:id="rId21"/>
    <p:sldLayoutId id="2147483806" r:id="rId22"/>
    <p:sldLayoutId id="2147483807" r:id="rId23"/>
    <p:sldLayoutId id="2147483808" r:id="rId24"/>
    <p:sldLayoutId id="2147483809" r:id="rId25"/>
    <p:sldLayoutId id="2147483810" r:id="rId26"/>
    <p:sldLayoutId id="2147483811" r:id="rId27"/>
    <p:sldLayoutId id="2147483812" r:id="rId28"/>
    <p:sldLayoutId id="2147483813" r:id="rId29"/>
    <p:sldLayoutId id="2147483814" r:id="rId30"/>
    <p:sldLayoutId id="2147483815" r:id="rId31"/>
    <p:sldLayoutId id="2147483816" r:id="rId32"/>
    <p:sldLayoutId id="2147483817" r:id="rId33"/>
    <p:sldLayoutId id="2147483818" r:id="rId34"/>
    <p:sldLayoutId id="2147483819" r:id="rId35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Group Name / DOC ID / Month XX, 2018 / © 2018 IBM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593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32" r:id="rId12"/>
    <p:sldLayoutId id="2147483833" r:id="rId13"/>
    <p:sldLayoutId id="2147483834" r:id="rId14"/>
    <p:sldLayoutId id="2147483835" r:id="rId15"/>
    <p:sldLayoutId id="2147483836" r:id="rId16"/>
    <p:sldLayoutId id="2147483837" r:id="rId17"/>
    <p:sldLayoutId id="2147483838" r:id="rId18"/>
    <p:sldLayoutId id="2147483839" r:id="rId19"/>
    <p:sldLayoutId id="2147483840" r:id="rId20"/>
    <p:sldLayoutId id="2147483841" r:id="rId21"/>
    <p:sldLayoutId id="2147483842" r:id="rId22"/>
    <p:sldLayoutId id="2147483843" r:id="rId23"/>
    <p:sldLayoutId id="2147483844" r:id="rId24"/>
    <p:sldLayoutId id="2147483845" r:id="rId25"/>
    <p:sldLayoutId id="2147483846" r:id="rId26"/>
    <p:sldLayoutId id="2147483847" r:id="rId27"/>
    <p:sldLayoutId id="2147483848" r:id="rId28"/>
    <p:sldLayoutId id="2147483849" r:id="rId29"/>
    <p:sldLayoutId id="2147483850" r:id="rId30"/>
    <p:sldLayoutId id="2147483851" r:id="rId31"/>
    <p:sldLayoutId id="2147483852" r:id="rId32"/>
    <p:sldLayoutId id="2147483853" r:id="rId33"/>
    <p:sldLayoutId id="2147483854" r:id="rId34"/>
    <p:sldLayoutId id="2147483855" r:id="rId35"/>
    <p:sldLayoutId id="2147483856" r:id="rId36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tx1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fld id="{D0BE6F14-FF48-0F4F-A8AA-2E3F25371E4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IBM LinuxONE / LUP12389 / September 12, 2017 / © 2017 IBM Corporation</a:t>
            </a:r>
          </a:p>
        </p:txBody>
      </p:sp>
    </p:spTree>
    <p:extLst>
      <p:ext uri="{BB962C8B-B14F-4D97-AF65-F5344CB8AC3E}">
        <p14:creationId xmlns:p14="http://schemas.microsoft.com/office/powerpoint/2010/main" val="351879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  <p:sldLayoutId id="2147483879" r:id="rId21"/>
    <p:sldLayoutId id="2147483880" r:id="rId22"/>
    <p:sldLayoutId id="2147483881" r:id="rId23"/>
    <p:sldLayoutId id="2147483882" r:id="rId24"/>
    <p:sldLayoutId id="2147483883" r:id="rId25"/>
    <p:sldLayoutId id="2147483884" r:id="rId26"/>
    <p:sldLayoutId id="2147483885" r:id="rId27"/>
    <p:sldLayoutId id="2147483886" r:id="rId28"/>
    <p:sldLayoutId id="2147483887" r:id="rId29"/>
    <p:sldLayoutId id="2147483888" r:id="rId30"/>
    <p:sldLayoutId id="2147483889" r:id="rId31"/>
    <p:sldLayoutId id="2147483890" r:id="rId32"/>
    <p:sldLayoutId id="2147483891" r:id="rId33"/>
    <p:sldLayoutId id="2147483892" r:id="rId34"/>
    <p:sldLayoutId id="2147483893" r:id="rId35"/>
    <p:sldLayoutId id="2147483895" r:id="rId36"/>
    <p:sldLayoutId id="2147483896" r:id="rId37"/>
    <p:sldLayoutId id="2147483897" r:id="rId38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Arial" charset="0"/>
          <a:cs typeface="Arial" charset="0"/>
        </a:defRPr>
      </a:lvl1pPr>
    </p:titleStyle>
    <p:bodyStyle>
      <a:lvl1pPr marL="232828" indent="-232828" algn="l" defTabSz="609585" rtl="0" eaLnBrk="1" latinLnBrk="0" hangingPunct="1">
        <a:lnSpc>
          <a:spcPct val="100000"/>
        </a:lnSpc>
        <a:spcBef>
          <a:spcPts val="1467"/>
        </a:spcBef>
        <a:buFont typeface="Wingdings" pitchFamily="2" charset="2"/>
        <a:buChar char="§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529153" indent="-222245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838179" indent="-222245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1071007" indent="-232828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293252" indent="-222245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5" orient="horz" pos="813">
          <p15:clr>
            <a:srgbClr val="F26B43"/>
          </p15:clr>
        </p15:guide>
        <p15:guide id="7" orient="horz" pos="2022">
          <p15:clr>
            <a:srgbClr val="F26B43"/>
          </p15:clr>
        </p15:guide>
        <p15:guide id="8" orient="horz" pos="2426">
          <p15:clr>
            <a:srgbClr val="F26B43"/>
          </p15:clr>
        </p15:guide>
        <p15:guide id="9" orient="horz" pos="2829">
          <p15:clr>
            <a:srgbClr val="F26B43"/>
          </p15:clr>
        </p15:guide>
        <p15:guide id="11" pos="2880">
          <p15:clr>
            <a:srgbClr val="F26B43"/>
          </p15:clr>
        </p15:guide>
        <p15:guide id="13" pos="2736">
          <p15:clr>
            <a:srgbClr val="F26B43"/>
          </p15:clr>
        </p15:guide>
        <p15:guide id="15" pos="1584">
          <p15:clr>
            <a:srgbClr val="F26B43"/>
          </p15:clr>
        </p15:guide>
        <p15:guide id="17" pos="1440">
          <p15:clr>
            <a:srgbClr val="F26B43"/>
          </p15:clr>
        </p15:guide>
        <p15:guide id="20" pos="3024">
          <p15:clr>
            <a:srgbClr val="F26B43"/>
          </p15:clr>
        </p15:guide>
        <p15:guide id="22" pos="4320">
          <p15:clr>
            <a:srgbClr val="F26B43"/>
          </p15:clr>
        </p15:guide>
        <p15:guide id="24" pos="144">
          <p15:clr>
            <a:srgbClr val="F26B43"/>
          </p15:clr>
        </p15:guide>
        <p15:guide id="26" pos="5616">
          <p15:clr>
            <a:srgbClr val="F26B43"/>
          </p15:clr>
        </p15:guide>
        <p15:guide id="27" orient="horz" pos="142">
          <p15:clr>
            <a:srgbClr val="F26B43"/>
          </p15:clr>
        </p15:guide>
        <p15:guide id="31" pos="4176">
          <p15:clr>
            <a:srgbClr val="F26B43"/>
          </p15:clr>
        </p15:guide>
        <p15:guide id="32" pos="4464">
          <p15:clr>
            <a:srgbClr val="F26B43"/>
          </p15:clr>
        </p15:guide>
        <p15:guide id="34" orient="horz" pos="3098">
          <p15:clr>
            <a:srgbClr val="F26B43"/>
          </p15:clr>
        </p15:guide>
        <p15:guide id="35" orient="horz" pos="420">
          <p15:clr>
            <a:srgbClr val="F26B43"/>
          </p15:clr>
        </p15:guide>
        <p15:guide id="36" orient="horz" pos="732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3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6" descr="Untitled-4.jpg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8130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</p:sldLayoutIdLst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ヒラギノ角ゴ Pro W3" pitchFamily="127" charset="-128"/>
          <a:cs typeface="ヒラギノ角ゴ Pro W3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  <a:cs typeface="ヒラギノ角ゴ Pro W3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  <a:cs typeface="ヒラギノ角ゴ Pro W3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  <a:cs typeface="ヒラギノ角ゴ Pro W3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  <a:cs typeface="ヒラギノ角ゴ Pro W3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ヒラギノ角ゴ Pro W3" pitchFamily="12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ヒラギノ角ゴ Pro W3" pitchFamily="127" charset="-128"/>
          <a:cs typeface="ヒラギノ角ゴ Pro W3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ヒラギノ角ゴ Pro W3" pitchFamily="127" charset="-128"/>
          <a:cs typeface="ヒラギノ角ゴ Pro W3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pitchFamily="127" charset="-128"/>
          <a:cs typeface="ヒラギノ角ゴ Pro W3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pitchFamily="127" charset="-128"/>
          <a:cs typeface="ヒラギノ角ゴ Pro W3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ヒラギノ角ゴ Pro W3" pitchFamily="127" charset="-128"/>
          <a:cs typeface="ヒラギノ角ゴ Pro W3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53570" y="6447692"/>
            <a:ext cx="356890" cy="28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hangingPunct="1">
              <a:defRPr/>
            </a:pPr>
            <a:fld id="{9B2B92AB-E3F2-434E-9552-AB1642384D3D}" type="slidenum">
              <a:rPr lang="en-US" sz="1167" smtClean="0">
                <a:latin typeface="Arial"/>
                <a:cs typeface="Arial"/>
              </a:rPr>
              <a:pPr hangingPunct="1">
                <a:defRPr/>
              </a:pPr>
              <a:t>‹#›</a:t>
            </a:fld>
            <a:endParaRPr lang="en-US" sz="1167" dirty="0">
              <a:latin typeface="Arial"/>
              <a:cs typeface="Arial"/>
            </a:endParaRPr>
          </a:p>
        </p:txBody>
      </p:sp>
      <p:sp>
        <p:nvSpPr>
          <p:cNvPr id="5" name="Rectangle 23"/>
          <p:cNvSpPr/>
          <p:nvPr userDrawn="1"/>
        </p:nvSpPr>
        <p:spPr>
          <a:xfrm>
            <a:off x="-1" y="-7975"/>
            <a:ext cx="9315450" cy="664468"/>
          </a:xfrm>
          <a:custGeom>
            <a:avLst/>
            <a:gdLst>
              <a:gd name="connsiteX0" fmla="*/ 0 w 8020050"/>
              <a:gd name="connsiteY0" fmla="*/ 0 h 450037"/>
              <a:gd name="connsiteX1" fmla="*/ 8020050 w 8020050"/>
              <a:gd name="connsiteY1" fmla="*/ 0 h 450037"/>
              <a:gd name="connsiteX2" fmla="*/ 8020050 w 8020050"/>
              <a:gd name="connsiteY2" fmla="*/ 450037 h 450037"/>
              <a:gd name="connsiteX3" fmla="*/ 0 w 8020050"/>
              <a:gd name="connsiteY3" fmla="*/ 450037 h 450037"/>
              <a:gd name="connsiteX4" fmla="*/ 0 w 8020050"/>
              <a:gd name="connsiteY4" fmla="*/ 0 h 450037"/>
              <a:gd name="connsiteX0" fmla="*/ 0 w 8020050"/>
              <a:gd name="connsiteY0" fmla="*/ 0 h 450037"/>
              <a:gd name="connsiteX1" fmla="*/ 7600950 w 8020050"/>
              <a:gd name="connsiteY1" fmla="*/ 0 h 450037"/>
              <a:gd name="connsiteX2" fmla="*/ 8020050 w 8020050"/>
              <a:gd name="connsiteY2" fmla="*/ 450037 h 450037"/>
              <a:gd name="connsiteX3" fmla="*/ 0 w 8020050"/>
              <a:gd name="connsiteY3" fmla="*/ 450037 h 450037"/>
              <a:gd name="connsiteX4" fmla="*/ 0 w 8020050"/>
              <a:gd name="connsiteY4" fmla="*/ 0 h 45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050" h="450037">
                <a:moveTo>
                  <a:pt x="0" y="0"/>
                </a:moveTo>
                <a:lnTo>
                  <a:pt x="7600950" y="0"/>
                </a:lnTo>
                <a:lnTo>
                  <a:pt x="8020050" y="450037"/>
                </a:lnTo>
                <a:lnTo>
                  <a:pt x="0" y="450037"/>
                </a:lnTo>
                <a:lnTo>
                  <a:pt x="0" y="0"/>
                </a:lnTo>
                <a:close/>
              </a:path>
            </a:pathLst>
          </a:custGeom>
          <a:solidFill>
            <a:srgbClr val="5AAAF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0749"/>
            <a:endParaRPr lang="en-US" sz="25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639240" y="6523221"/>
            <a:ext cx="33528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7274" hangingPunct="1"/>
            <a:r>
              <a:rPr lang="en-US" sz="1333" kern="1200" dirty="0">
                <a:solidFill>
                  <a:srgbClr val="325C80"/>
                </a:solidFill>
              </a:rPr>
              <a:t>IBM Confidential</a:t>
            </a:r>
          </a:p>
        </p:txBody>
      </p:sp>
    </p:spTree>
    <p:extLst>
      <p:ext uri="{BB962C8B-B14F-4D97-AF65-F5344CB8AC3E}">
        <p14:creationId xmlns:p14="http://schemas.microsoft.com/office/powerpoint/2010/main" val="188971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dt="0"/>
  <p:txStyles>
    <p:titleStyle>
      <a:lvl1pPr algn="ctr" defTabSz="380985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>
            <a:spLocks noChangeArrowheads="1"/>
          </p:cNvSpPr>
          <p:nvPr userDrawn="1"/>
        </p:nvSpPr>
        <p:spPr bwMode="auto">
          <a:xfrm>
            <a:off x="153570" y="6447692"/>
            <a:ext cx="356890" cy="28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hangingPunct="1">
              <a:defRPr/>
            </a:pPr>
            <a:fld id="{9B2B92AB-E3F2-434E-9552-AB1642384D3D}" type="slidenum">
              <a:rPr lang="en-US" sz="1167" smtClean="0">
                <a:latin typeface="Arial"/>
                <a:cs typeface="Arial"/>
              </a:rPr>
              <a:pPr hangingPunct="1">
                <a:defRPr/>
              </a:pPr>
              <a:t>‹#›</a:t>
            </a:fld>
            <a:endParaRPr lang="en-US" sz="1167" dirty="0">
              <a:latin typeface="Arial"/>
              <a:cs typeface="Arial"/>
            </a:endParaRPr>
          </a:p>
        </p:txBody>
      </p:sp>
      <p:sp>
        <p:nvSpPr>
          <p:cNvPr id="5" name="Rectangle 23"/>
          <p:cNvSpPr/>
          <p:nvPr userDrawn="1"/>
        </p:nvSpPr>
        <p:spPr>
          <a:xfrm>
            <a:off x="-1" y="-7975"/>
            <a:ext cx="9315450" cy="664468"/>
          </a:xfrm>
          <a:custGeom>
            <a:avLst/>
            <a:gdLst>
              <a:gd name="connsiteX0" fmla="*/ 0 w 8020050"/>
              <a:gd name="connsiteY0" fmla="*/ 0 h 450037"/>
              <a:gd name="connsiteX1" fmla="*/ 8020050 w 8020050"/>
              <a:gd name="connsiteY1" fmla="*/ 0 h 450037"/>
              <a:gd name="connsiteX2" fmla="*/ 8020050 w 8020050"/>
              <a:gd name="connsiteY2" fmla="*/ 450037 h 450037"/>
              <a:gd name="connsiteX3" fmla="*/ 0 w 8020050"/>
              <a:gd name="connsiteY3" fmla="*/ 450037 h 450037"/>
              <a:gd name="connsiteX4" fmla="*/ 0 w 8020050"/>
              <a:gd name="connsiteY4" fmla="*/ 0 h 450037"/>
              <a:gd name="connsiteX0" fmla="*/ 0 w 8020050"/>
              <a:gd name="connsiteY0" fmla="*/ 0 h 450037"/>
              <a:gd name="connsiteX1" fmla="*/ 7600950 w 8020050"/>
              <a:gd name="connsiteY1" fmla="*/ 0 h 450037"/>
              <a:gd name="connsiteX2" fmla="*/ 8020050 w 8020050"/>
              <a:gd name="connsiteY2" fmla="*/ 450037 h 450037"/>
              <a:gd name="connsiteX3" fmla="*/ 0 w 8020050"/>
              <a:gd name="connsiteY3" fmla="*/ 450037 h 450037"/>
              <a:gd name="connsiteX4" fmla="*/ 0 w 8020050"/>
              <a:gd name="connsiteY4" fmla="*/ 0 h 450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0050" h="450037">
                <a:moveTo>
                  <a:pt x="0" y="0"/>
                </a:moveTo>
                <a:lnTo>
                  <a:pt x="7600950" y="0"/>
                </a:lnTo>
                <a:lnTo>
                  <a:pt x="8020050" y="450037"/>
                </a:lnTo>
                <a:lnTo>
                  <a:pt x="0" y="450037"/>
                </a:lnTo>
                <a:lnTo>
                  <a:pt x="0" y="0"/>
                </a:lnTo>
                <a:close/>
              </a:path>
            </a:pathLst>
          </a:custGeom>
          <a:solidFill>
            <a:srgbClr val="5AAAFA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10749"/>
            <a:endParaRPr lang="en-US" sz="2500" dirty="0">
              <a:solidFill>
                <a:srgbClr val="FFFFFF"/>
              </a:solidFill>
              <a:sym typeface="Helvetica Light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8639240" y="6523221"/>
            <a:ext cx="33528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07274" hangingPunct="1"/>
            <a:r>
              <a:rPr lang="en-US" sz="1333" kern="1200" dirty="0">
                <a:solidFill>
                  <a:srgbClr val="325C80"/>
                </a:solidFill>
              </a:rPr>
              <a:t>IBM Confidential</a:t>
            </a:r>
          </a:p>
        </p:txBody>
      </p:sp>
    </p:spTree>
    <p:extLst>
      <p:ext uri="{BB962C8B-B14F-4D97-AF65-F5344CB8AC3E}">
        <p14:creationId xmlns:p14="http://schemas.microsoft.com/office/powerpoint/2010/main" val="118444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dt="0"/>
  <p:txStyles>
    <p:titleStyle>
      <a:lvl1pPr algn="ctr" defTabSz="380985" rtl="0" eaLnBrk="1" latinLnBrk="0" hangingPunct="1">
        <a:spcBef>
          <a:spcPct val="0"/>
        </a:spcBef>
        <a:buNone/>
        <a:defRPr sz="36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5739" indent="-285739" algn="l" defTabSz="3809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defTabSz="380985" rtl="0" eaLnBrk="1" latinLnBrk="0" hangingPunct="1">
        <a:spcBef>
          <a:spcPct val="20000"/>
        </a:spcBef>
        <a:buFont typeface="Arial"/>
        <a:buChar char="–"/>
        <a:defRPr sz="2333" kern="1200">
          <a:solidFill>
            <a:schemeClr val="tx1"/>
          </a:solidFill>
          <a:latin typeface="+mn-lt"/>
          <a:ea typeface="+mn-ea"/>
          <a:cs typeface="+mn-cs"/>
        </a:defRPr>
      </a:lvl2pPr>
      <a:lvl3pPr marL="952462" indent="-190492" algn="l" defTabSz="38098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33447" indent="-190492" algn="l" defTabSz="380985" rtl="0" eaLnBrk="1" latinLnBrk="0" hangingPunct="1">
        <a:spcBef>
          <a:spcPct val="20000"/>
        </a:spcBef>
        <a:buFont typeface="Arial"/>
        <a:buChar char="–"/>
        <a:defRPr sz="1667" kern="1200">
          <a:solidFill>
            <a:schemeClr val="tx1"/>
          </a:solidFill>
          <a:latin typeface="+mn-lt"/>
          <a:ea typeface="+mn-ea"/>
          <a:cs typeface="+mn-cs"/>
        </a:defRPr>
      </a:lvl4pPr>
      <a:lvl5pPr marL="1714431" indent="-190492" algn="l" defTabSz="380985" rtl="0" eaLnBrk="1" latinLnBrk="0" hangingPunct="1">
        <a:spcBef>
          <a:spcPct val="20000"/>
        </a:spcBef>
        <a:buFont typeface="Arial"/>
        <a:buChar char="»"/>
        <a:defRPr sz="1667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380985" rtl="0" eaLnBrk="1" latinLnBrk="0" hangingPunct="1">
        <a:spcBef>
          <a:spcPct val="20000"/>
        </a:spcBef>
        <a:buFont typeface="Arial"/>
        <a:buChar char="•"/>
        <a:defRPr sz="1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3809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789" y="60121"/>
            <a:ext cx="10886813" cy="879207"/>
          </a:xfrm>
          <a:prstGeom prst="rect">
            <a:avLst/>
          </a:prstGeom>
        </p:spPr>
        <p:txBody>
          <a:bodyPr vert="horz" lIns="0" tIns="45576" rIns="91152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979" y="1202336"/>
            <a:ext cx="11191615" cy="5142022"/>
          </a:xfrm>
          <a:prstGeom prst="rect">
            <a:avLst/>
          </a:prstGeom>
        </p:spPr>
        <p:txBody>
          <a:bodyPr vert="horz" lIns="0" tIns="45576" rIns="91152" bIns="45576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3213" y="6441553"/>
            <a:ext cx="533845" cy="365125"/>
          </a:xfrm>
          <a:prstGeom prst="rect">
            <a:avLst/>
          </a:prstGeom>
        </p:spPr>
        <p:txBody>
          <a:bodyPr vert="horz" lIns="91152" tIns="45576" rIns="91152" bIns="45576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607274" hangingPunct="1"/>
            <a:fld id="{E9549862-13E2-C34D-815E-8545BD36FC59}" type="slidenum">
              <a:rPr lang="en-US" kern="1200" smtClean="0">
                <a:solidFill>
                  <a:srgbClr val="6D7777"/>
                </a:solidFill>
              </a:rPr>
              <a:pPr defTabSz="607274" hangingPunct="1"/>
              <a:t>‹#›</a:t>
            </a:fld>
            <a:endParaRPr lang="en-US" kern="1200" dirty="0">
              <a:solidFill>
                <a:srgbClr val="6D777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787" y="6504078"/>
            <a:ext cx="33528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7274" hangingPunct="1"/>
            <a:r>
              <a:rPr lang="en-US" sz="1333" kern="1200" dirty="0">
                <a:solidFill>
                  <a:srgbClr val="325C80"/>
                </a:solidFill>
              </a:rPr>
              <a:t>IBM Confidential</a:t>
            </a:r>
          </a:p>
        </p:txBody>
      </p:sp>
      <p:pic>
        <p:nvPicPr>
          <p:cNvPr id="9" name="Picture 8" descr="Content Slide, graphic far right corner.png"/>
          <p:cNvPicPr>
            <a:picLocks noChangeAspect="1"/>
          </p:cNvPicPr>
          <p:nvPr/>
        </p:nvPicPr>
        <p:blipFill>
          <a:blip r:embed="rId6" cstate="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1802" y="19"/>
            <a:ext cx="881491" cy="17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392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dt="0"/>
  <p:txStyles>
    <p:titleStyle>
      <a:lvl1pPr algn="l" defTabSz="607274" rtl="0" eaLnBrk="1" latinLnBrk="0" hangingPunct="1">
        <a:lnSpc>
          <a:spcPct val="85000"/>
        </a:lnSpc>
        <a:spcBef>
          <a:spcPct val="0"/>
        </a:spcBef>
        <a:buNone/>
        <a:defRPr sz="3733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07274" rtl="0" eaLnBrk="1" latinLnBrk="0" hangingPunct="1">
        <a:spcBef>
          <a:spcPts val="800"/>
        </a:spcBef>
        <a:buClr>
          <a:schemeClr val="tx1"/>
        </a:buClr>
        <a:buFontTx/>
        <a:buNone/>
        <a:defRPr sz="2667" kern="1200">
          <a:solidFill>
            <a:srgbClr val="595959"/>
          </a:solidFill>
          <a:latin typeface="+mn-lt"/>
          <a:ea typeface="+mn-ea"/>
          <a:cs typeface="+mn-cs"/>
        </a:defRPr>
      </a:lvl1pPr>
      <a:lvl2pPr marL="529343" indent="-210890" algn="l" defTabSz="607274" rtl="0" eaLnBrk="1" latinLnBrk="0" hangingPunct="1">
        <a:spcBef>
          <a:spcPts val="8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2pPr>
      <a:lvl3pPr marL="788723" indent="-229940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2133" kern="1200">
          <a:solidFill>
            <a:srgbClr val="595959"/>
          </a:solidFill>
          <a:latin typeface="+mn-lt"/>
          <a:ea typeface="+mn-ea"/>
          <a:cs typeface="+mn-cs"/>
        </a:defRPr>
      </a:lvl3pPr>
      <a:lvl4pPr marL="1187413" indent="-398595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4pPr>
      <a:lvl5pPr marL="1427743" indent="-240428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5pPr>
      <a:lvl6pPr marL="3340571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4803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55403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280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27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83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199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66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93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243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72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115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789" y="60121"/>
            <a:ext cx="10886813" cy="879207"/>
          </a:xfrm>
          <a:prstGeom prst="rect">
            <a:avLst/>
          </a:prstGeom>
        </p:spPr>
        <p:txBody>
          <a:bodyPr vert="horz" lIns="0" tIns="45576" rIns="91152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979" y="1202336"/>
            <a:ext cx="11191615" cy="5142022"/>
          </a:xfrm>
          <a:prstGeom prst="rect">
            <a:avLst/>
          </a:prstGeom>
        </p:spPr>
        <p:txBody>
          <a:bodyPr vert="horz" lIns="0" tIns="45576" rIns="91152" bIns="45576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3213" y="6441553"/>
            <a:ext cx="533845" cy="365125"/>
          </a:xfrm>
          <a:prstGeom prst="rect">
            <a:avLst/>
          </a:prstGeom>
        </p:spPr>
        <p:txBody>
          <a:bodyPr vert="horz" lIns="91152" tIns="45576" rIns="91152" bIns="45576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607274" hangingPunct="1"/>
            <a:fld id="{E9549862-13E2-C34D-815E-8545BD36FC59}" type="slidenum">
              <a:rPr lang="en-US" kern="1200" smtClean="0">
                <a:solidFill>
                  <a:srgbClr val="6D7777"/>
                </a:solidFill>
              </a:rPr>
              <a:pPr defTabSz="607274" hangingPunct="1"/>
              <a:t>‹#›</a:t>
            </a:fld>
            <a:endParaRPr lang="en-US" kern="1200" dirty="0">
              <a:solidFill>
                <a:srgbClr val="6D777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0787" y="6504078"/>
            <a:ext cx="3352800" cy="2051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07274" hangingPunct="1"/>
            <a:r>
              <a:rPr lang="en-US" sz="1333" kern="1200" dirty="0">
                <a:solidFill>
                  <a:srgbClr val="325C80"/>
                </a:solidFill>
              </a:rPr>
              <a:t>IBM Confidential</a:t>
            </a:r>
          </a:p>
        </p:txBody>
      </p:sp>
      <p:pic>
        <p:nvPicPr>
          <p:cNvPr id="9" name="Picture 8" descr="Content Slide, graphic far right corner.png"/>
          <p:cNvPicPr>
            <a:picLocks noChangeAspect="1"/>
          </p:cNvPicPr>
          <p:nvPr/>
        </p:nvPicPr>
        <p:blipFill>
          <a:blip r:embed="rId6" cstate="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1802" y="19"/>
            <a:ext cx="881491" cy="17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46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6" r:id="rId3"/>
    <p:sldLayoutId id="2147483697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dt="0"/>
  <p:txStyles>
    <p:titleStyle>
      <a:lvl1pPr algn="l" defTabSz="607274" rtl="0" eaLnBrk="1" latinLnBrk="0" hangingPunct="1">
        <a:lnSpc>
          <a:spcPct val="85000"/>
        </a:lnSpc>
        <a:spcBef>
          <a:spcPct val="0"/>
        </a:spcBef>
        <a:buNone/>
        <a:defRPr sz="3733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07274" rtl="0" eaLnBrk="1" latinLnBrk="0" hangingPunct="1">
        <a:spcBef>
          <a:spcPts val="800"/>
        </a:spcBef>
        <a:buClr>
          <a:schemeClr val="tx1"/>
        </a:buClr>
        <a:buFontTx/>
        <a:buNone/>
        <a:defRPr sz="2667" kern="1200">
          <a:solidFill>
            <a:srgbClr val="595959"/>
          </a:solidFill>
          <a:latin typeface="+mn-lt"/>
          <a:ea typeface="+mn-ea"/>
          <a:cs typeface="+mn-cs"/>
        </a:defRPr>
      </a:lvl1pPr>
      <a:lvl2pPr marL="529343" indent="-210890" algn="l" defTabSz="607274" rtl="0" eaLnBrk="1" latinLnBrk="0" hangingPunct="1">
        <a:spcBef>
          <a:spcPts val="8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2pPr>
      <a:lvl3pPr marL="788723" indent="-229940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2133" kern="1200">
          <a:solidFill>
            <a:srgbClr val="595959"/>
          </a:solidFill>
          <a:latin typeface="+mn-lt"/>
          <a:ea typeface="+mn-ea"/>
          <a:cs typeface="+mn-cs"/>
        </a:defRPr>
      </a:lvl3pPr>
      <a:lvl4pPr marL="1187413" indent="-398595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4pPr>
      <a:lvl5pPr marL="1427743" indent="-240428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5pPr>
      <a:lvl6pPr marL="3340571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4803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55403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280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27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83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199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66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93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243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72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115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268225"/>
            <a:ext cx="5486400" cy="598813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00800" y="256033"/>
            <a:ext cx="5486400" cy="600032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9144000" y="6435307"/>
            <a:ext cx="27432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defTabSz="914377" hangingPunct="1"/>
            <a:fld id="{D0BE6F14-FF48-0F4F-A8AA-2E3F25371E4A}" type="slidenum">
              <a:rPr lang="en-US" kern="1200" smtClean="0">
                <a:solidFill>
                  <a:srgbClr val="000000"/>
                </a:solidFill>
              </a:rPr>
              <a:pPr defTabSz="914377" hangingPunct="1"/>
              <a:t>‹#›</a:t>
            </a:fld>
            <a:endParaRPr lang="en-US" kern="1200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3"/>
          </p:nvPr>
        </p:nvSpPr>
        <p:spPr>
          <a:xfrm>
            <a:off x="304800" y="6435307"/>
            <a:ext cx="8534400" cy="18288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 baseline="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 defTabSz="914377" hangingPunct="1"/>
            <a:endParaRPr lang="en-US" kern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4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  <p:sldLayoutId id="2147483735" r:id="rId22"/>
    <p:sldLayoutId id="2147483736" r:id="rId23"/>
    <p:sldLayoutId id="2147483737" r:id="rId24"/>
    <p:sldLayoutId id="2147483738" r:id="rId25"/>
    <p:sldLayoutId id="2147483739" r:id="rId26"/>
    <p:sldLayoutId id="2147483740" r:id="rId27"/>
    <p:sldLayoutId id="2147483741" r:id="rId28"/>
    <p:sldLayoutId id="2147483742" r:id="rId29"/>
    <p:sldLayoutId id="2147483743" r:id="rId30"/>
    <p:sldLayoutId id="2147483744" r:id="rId31"/>
    <p:sldLayoutId id="2147483745" r:id="rId32"/>
    <p:sldLayoutId id="2147483746" r:id="rId33"/>
    <p:sldLayoutId id="2147483747" r:id="rId34"/>
    <p:sldLayoutId id="2147483748" r:id="rId35"/>
    <p:sldLayoutId id="2147483749" r:id="rId36"/>
    <p:sldLayoutId id="2147483750" r:id="rId37"/>
    <p:sldLayoutId id="2147483751" r:id="rId38"/>
    <p:sldLayoutId id="2147483752" r:id="rId39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Arial" charset="0"/>
          <a:cs typeface="Arial" charset="0"/>
        </a:defRPr>
      </a:lvl1pPr>
    </p:titleStyle>
    <p:bodyStyle>
      <a:lvl1pPr marL="0" indent="0" algn="l" defTabSz="609585" rtl="0" eaLnBrk="1" latinLnBrk="0" hangingPunct="1">
        <a:lnSpc>
          <a:spcPct val="100000"/>
        </a:lnSpc>
        <a:spcBef>
          <a:spcPts val="1467"/>
        </a:spcBef>
        <a:buFont typeface="Arial"/>
        <a:buNone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230712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2pPr>
      <a:lvl3pPr marL="529153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•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3pPr>
      <a:lvl4pPr marL="833946" indent="-224361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–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4pPr>
      <a:lvl5pPr marL="1071007" indent="-230712" algn="l" defTabSz="609585" rtl="0" eaLnBrk="1" latinLnBrk="0" hangingPunct="1">
        <a:lnSpc>
          <a:spcPct val="100000"/>
        </a:lnSpc>
        <a:spcBef>
          <a:spcPts val="1467"/>
        </a:spcBef>
        <a:spcAft>
          <a:spcPts val="0"/>
        </a:spcAft>
        <a:buFont typeface="Arial"/>
        <a:buChar char="»"/>
        <a:defRPr sz="1867" kern="1200">
          <a:solidFill>
            <a:schemeClr val="tx1"/>
          </a:solidFill>
          <a:latin typeface="+mn-lt"/>
          <a:ea typeface="Arial" charset="0"/>
          <a:cs typeface="Arial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4" orient="horz" pos="813">
          <p15:clr>
            <a:srgbClr val="F26B43"/>
          </p15:clr>
        </p15:guide>
        <p15:guide id="5" orient="horz" pos="2022">
          <p15:clr>
            <a:srgbClr val="F26B43"/>
          </p15:clr>
        </p15:guide>
        <p15:guide id="6" orient="horz" pos="2426">
          <p15:clr>
            <a:srgbClr val="F26B43"/>
          </p15:clr>
        </p15:guide>
        <p15:guide id="7" orient="horz" pos="2829">
          <p15:clr>
            <a:srgbClr val="F26B43"/>
          </p15:clr>
        </p15:guide>
        <p15:guide id="8" pos="2880">
          <p15:clr>
            <a:srgbClr val="F26B43"/>
          </p15:clr>
        </p15:guide>
        <p15:guide id="9" pos="2736">
          <p15:clr>
            <a:srgbClr val="F26B43"/>
          </p15:clr>
        </p15:guide>
        <p15:guide id="10" pos="1584">
          <p15:clr>
            <a:srgbClr val="F26B43"/>
          </p15:clr>
        </p15:guide>
        <p15:guide id="11" pos="1440">
          <p15:clr>
            <a:srgbClr val="F26B43"/>
          </p15:clr>
        </p15:guide>
        <p15:guide id="12" pos="3024">
          <p15:clr>
            <a:srgbClr val="F26B43"/>
          </p15:clr>
        </p15:guide>
        <p15:guide id="13" pos="4320">
          <p15:clr>
            <a:srgbClr val="F26B43"/>
          </p15:clr>
        </p15:guide>
        <p15:guide id="14" pos="144">
          <p15:clr>
            <a:srgbClr val="F26B43"/>
          </p15:clr>
        </p15:guide>
        <p15:guide id="15" pos="5616">
          <p15:clr>
            <a:srgbClr val="F26B43"/>
          </p15:clr>
        </p15:guide>
        <p15:guide id="16" orient="horz" pos="142">
          <p15:clr>
            <a:srgbClr val="F26B43"/>
          </p15:clr>
        </p15:guide>
        <p15:guide id="17" pos="4176">
          <p15:clr>
            <a:srgbClr val="F26B43"/>
          </p15:clr>
        </p15:guide>
        <p15:guide id="18" pos="4464">
          <p15:clr>
            <a:srgbClr val="F26B43"/>
          </p15:clr>
        </p15:guide>
        <p15:guide id="19" orient="horz" pos="3098">
          <p15:clr>
            <a:srgbClr val="F26B43"/>
          </p15:clr>
        </p15:guide>
        <p15:guide id="20" orient="horz" pos="420">
          <p15:clr>
            <a:srgbClr val="F26B43"/>
          </p15:clr>
        </p15:guide>
        <p15:guide id="21" orient="horz" pos="732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789" y="60121"/>
            <a:ext cx="10886813" cy="879207"/>
          </a:xfrm>
          <a:prstGeom prst="rect">
            <a:avLst/>
          </a:prstGeom>
        </p:spPr>
        <p:txBody>
          <a:bodyPr vert="horz" lIns="0" tIns="45576" rIns="91152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979" y="1202336"/>
            <a:ext cx="11191615" cy="5142022"/>
          </a:xfrm>
          <a:prstGeom prst="rect">
            <a:avLst/>
          </a:prstGeom>
        </p:spPr>
        <p:txBody>
          <a:bodyPr vert="horz" lIns="0" tIns="45576" rIns="91152" bIns="45576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3213" y="6441553"/>
            <a:ext cx="533845" cy="365125"/>
          </a:xfrm>
          <a:prstGeom prst="rect">
            <a:avLst/>
          </a:prstGeom>
        </p:spPr>
        <p:txBody>
          <a:bodyPr vert="horz" lIns="91152" tIns="45576" rIns="91152" bIns="45576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607274" hangingPunct="1"/>
            <a:fld id="{E9549862-13E2-C34D-815E-8545BD36FC59}" type="slidenum">
              <a:rPr lang="en-US" kern="1200" smtClean="0">
                <a:solidFill>
                  <a:srgbClr val="6D7777"/>
                </a:solidFill>
                <a:ea typeface="+mn-ea"/>
                <a:cs typeface="+mn-cs"/>
              </a:rPr>
              <a:pPr defTabSz="607274" hangingPunct="1"/>
              <a:t>‹#›</a:t>
            </a:fld>
            <a:endParaRPr lang="en-US" kern="1200" dirty="0">
              <a:solidFill>
                <a:srgbClr val="6D7777"/>
              </a:solidFill>
              <a:ea typeface="+mn-ea"/>
              <a:cs typeface="+mn-cs"/>
            </a:endParaRPr>
          </a:p>
        </p:txBody>
      </p:sp>
      <p:pic>
        <p:nvPicPr>
          <p:cNvPr id="9" name="Picture 8" descr="Content Slide, graphic far right corner.png"/>
          <p:cNvPicPr>
            <a:picLocks noChangeAspect="1"/>
          </p:cNvPicPr>
          <p:nvPr/>
        </p:nvPicPr>
        <p:blipFill>
          <a:blip r:embed="rId4" cstate="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1802" y="19"/>
            <a:ext cx="881491" cy="1749778"/>
          </a:xfrm>
          <a:prstGeom prst="rect">
            <a:avLst/>
          </a:prstGeom>
        </p:spPr>
      </p:pic>
      <p:sp>
        <p:nvSpPr>
          <p:cNvPr id="8" name="Internal and Business Partner Use Only"/>
          <p:cNvSpPr txBox="1"/>
          <p:nvPr userDrawn="1"/>
        </p:nvSpPr>
        <p:spPr>
          <a:xfrm>
            <a:off x="916596" y="6454996"/>
            <a:ext cx="365110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1200">
                <a:solidFill>
                  <a:srgbClr val="8797A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1"/>
            <a:r>
              <a:rPr kern="1200" dirty="0">
                <a:solidFill>
                  <a:srgbClr val="325C80"/>
                </a:solidFill>
              </a:rPr>
              <a:t>Internal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647141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dt="0"/>
  <p:txStyles>
    <p:titleStyle>
      <a:lvl1pPr algn="l" defTabSz="607274" rtl="0" eaLnBrk="1" latinLnBrk="0" hangingPunct="1">
        <a:lnSpc>
          <a:spcPct val="85000"/>
        </a:lnSpc>
        <a:spcBef>
          <a:spcPct val="0"/>
        </a:spcBef>
        <a:buNone/>
        <a:defRPr sz="3733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07274" rtl="0" eaLnBrk="1" latinLnBrk="0" hangingPunct="1">
        <a:spcBef>
          <a:spcPts val="800"/>
        </a:spcBef>
        <a:buClr>
          <a:schemeClr val="tx1"/>
        </a:buClr>
        <a:buFontTx/>
        <a:buNone/>
        <a:defRPr sz="2667" kern="1200">
          <a:solidFill>
            <a:srgbClr val="595959"/>
          </a:solidFill>
          <a:latin typeface="+mn-lt"/>
          <a:ea typeface="+mn-ea"/>
          <a:cs typeface="+mn-cs"/>
        </a:defRPr>
      </a:lvl1pPr>
      <a:lvl2pPr marL="529343" indent="-210890" algn="l" defTabSz="607274" rtl="0" eaLnBrk="1" latinLnBrk="0" hangingPunct="1">
        <a:spcBef>
          <a:spcPts val="8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2pPr>
      <a:lvl3pPr marL="788723" indent="-229940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2133" kern="1200">
          <a:solidFill>
            <a:srgbClr val="595959"/>
          </a:solidFill>
          <a:latin typeface="+mn-lt"/>
          <a:ea typeface="+mn-ea"/>
          <a:cs typeface="+mn-cs"/>
        </a:defRPr>
      </a:lvl3pPr>
      <a:lvl4pPr marL="1187413" indent="-398595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4pPr>
      <a:lvl5pPr marL="1427743" indent="-240428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5pPr>
      <a:lvl6pPr marL="3340571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4803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55403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280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27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83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199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66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93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243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72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115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0789" y="60121"/>
            <a:ext cx="10886813" cy="879207"/>
          </a:xfrm>
          <a:prstGeom prst="rect">
            <a:avLst/>
          </a:prstGeom>
        </p:spPr>
        <p:txBody>
          <a:bodyPr vert="horz" lIns="0" tIns="45576" rIns="91152" bIns="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0979" y="1202336"/>
            <a:ext cx="11191615" cy="5142022"/>
          </a:xfrm>
          <a:prstGeom prst="rect">
            <a:avLst/>
          </a:prstGeom>
        </p:spPr>
        <p:txBody>
          <a:bodyPr vert="horz" lIns="0" tIns="45576" rIns="91152" bIns="45576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83213" y="6441553"/>
            <a:ext cx="533845" cy="365125"/>
          </a:xfrm>
          <a:prstGeom prst="rect">
            <a:avLst/>
          </a:prstGeom>
        </p:spPr>
        <p:txBody>
          <a:bodyPr vert="horz" lIns="91152" tIns="45576" rIns="91152" bIns="45576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defTabSz="607274" hangingPunct="1"/>
            <a:fld id="{E9549862-13E2-C34D-815E-8545BD36FC59}" type="slidenum">
              <a:rPr lang="en-US" kern="1200" smtClean="0">
                <a:solidFill>
                  <a:srgbClr val="6D7777"/>
                </a:solidFill>
                <a:ea typeface="+mn-ea"/>
                <a:cs typeface="+mn-cs"/>
              </a:rPr>
              <a:pPr defTabSz="607274" hangingPunct="1"/>
              <a:t>‹#›</a:t>
            </a:fld>
            <a:endParaRPr lang="en-US" kern="1200" dirty="0">
              <a:solidFill>
                <a:srgbClr val="6D7777"/>
              </a:solidFill>
              <a:ea typeface="+mn-ea"/>
              <a:cs typeface="+mn-cs"/>
            </a:endParaRPr>
          </a:p>
        </p:txBody>
      </p:sp>
      <p:pic>
        <p:nvPicPr>
          <p:cNvPr id="9" name="Picture 8" descr="Content Slide, graphic far right corner.png"/>
          <p:cNvPicPr>
            <a:picLocks noChangeAspect="1"/>
          </p:cNvPicPr>
          <p:nvPr/>
        </p:nvPicPr>
        <p:blipFill>
          <a:blip r:embed="rId4" cstate="print">
            <a:alphaModFix amt="4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1802" y="19"/>
            <a:ext cx="881491" cy="1749778"/>
          </a:xfrm>
          <a:prstGeom prst="rect">
            <a:avLst/>
          </a:prstGeom>
        </p:spPr>
      </p:pic>
      <p:sp>
        <p:nvSpPr>
          <p:cNvPr id="8" name="Internal and Business Partner Use Only"/>
          <p:cNvSpPr txBox="1"/>
          <p:nvPr userDrawn="1"/>
        </p:nvSpPr>
        <p:spPr>
          <a:xfrm>
            <a:off x="916596" y="6454996"/>
            <a:ext cx="3651104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>
            <a:spAutoFit/>
          </a:bodyPr>
          <a:lstStyle>
            <a:lvl1pPr algn="l" defTabSz="457200">
              <a:defRPr sz="1200">
                <a:solidFill>
                  <a:srgbClr val="8797A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hangingPunct="1"/>
            <a:r>
              <a:rPr kern="1200" dirty="0">
                <a:solidFill>
                  <a:srgbClr val="325C80"/>
                </a:solidFill>
              </a:rPr>
              <a:t>Internal and Business Partner Use Only</a:t>
            </a:r>
          </a:p>
        </p:txBody>
      </p:sp>
    </p:spTree>
    <p:extLst>
      <p:ext uri="{BB962C8B-B14F-4D97-AF65-F5344CB8AC3E}">
        <p14:creationId xmlns:p14="http://schemas.microsoft.com/office/powerpoint/2010/main" val="1440104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hf hdr="0" ftr="0" dt="0"/>
  <p:txStyles>
    <p:titleStyle>
      <a:lvl1pPr algn="l" defTabSz="607274" rtl="0" eaLnBrk="1" latinLnBrk="0" hangingPunct="1">
        <a:lnSpc>
          <a:spcPct val="85000"/>
        </a:lnSpc>
        <a:spcBef>
          <a:spcPct val="0"/>
        </a:spcBef>
        <a:buNone/>
        <a:defRPr sz="3733" kern="1200">
          <a:solidFill>
            <a:schemeClr val="accent4"/>
          </a:solidFill>
          <a:latin typeface="+mj-lt"/>
          <a:ea typeface="+mj-ea"/>
          <a:cs typeface="+mj-cs"/>
        </a:defRPr>
      </a:lvl1pPr>
    </p:titleStyle>
    <p:bodyStyle>
      <a:lvl1pPr marL="0" indent="0" algn="l" defTabSz="607274" rtl="0" eaLnBrk="1" latinLnBrk="0" hangingPunct="1">
        <a:spcBef>
          <a:spcPts val="800"/>
        </a:spcBef>
        <a:buClr>
          <a:schemeClr val="tx1"/>
        </a:buClr>
        <a:buFontTx/>
        <a:buNone/>
        <a:defRPr sz="2667" kern="1200">
          <a:solidFill>
            <a:srgbClr val="595959"/>
          </a:solidFill>
          <a:latin typeface="+mn-lt"/>
          <a:ea typeface="+mn-ea"/>
          <a:cs typeface="+mn-cs"/>
        </a:defRPr>
      </a:lvl1pPr>
      <a:lvl2pPr marL="529343" indent="-210890" algn="l" defTabSz="607274" rtl="0" eaLnBrk="1" latinLnBrk="0" hangingPunct="1">
        <a:spcBef>
          <a:spcPts val="800"/>
        </a:spcBef>
        <a:buClr>
          <a:schemeClr val="accent5"/>
        </a:buClr>
        <a:buFont typeface="Arial"/>
        <a:buChar char="•"/>
        <a:defRPr sz="2400" kern="1200">
          <a:solidFill>
            <a:srgbClr val="595959"/>
          </a:solidFill>
          <a:latin typeface="+mn-lt"/>
          <a:ea typeface="+mn-ea"/>
          <a:cs typeface="+mn-cs"/>
        </a:defRPr>
      </a:lvl2pPr>
      <a:lvl3pPr marL="788723" indent="-229940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2133" kern="1200">
          <a:solidFill>
            <a:srgbClr val="595959"/>
          </a:solidFill>
          <a:latin typeface="+mn-lt"/>
          <a:ea typeface="+mn-ea"/>
          <a:cs typeface="+mn-cs"/>
        </a:defRPr>
      </a:lvl3pPr>
      <a:lvl4pPr marL="1187413" indent="-398595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4pPr>
      <a:lvl5pPr marL="1427743" indent="-240428" algn="l" defTabSz="607274" rtl="0" eaLnBrk="1" latinLnBrk="0" hangingPunct="1">
        <a:spcBef>
          <a:spcPts val="800"/>
        </a:spcBef>
        <a:buClr>
          <a:schemeClr val="tx1"/>
        </a:buClr>
        <a:buFont typeface="Lucida Grande"/>
        <a:buChar char="–"/>
        <a:defRPr sz="1867" kern="1200">
          <a:solidFill>
            <a:srgbClr val="595959"/>
          </a:solidFill>
          <a:latin typeface="+mn-lt"/>
          <a:ea typeface="+mn-ea"/>
          <a:cs typeface="+mn-cs"/>
        </a:defRPr>
      </a:lvl5pPr>
      <a:lvl6pPr marL="3340571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4803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55403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62804" indent="-303636" algn="l" defTabSz="607274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727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483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2199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966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6934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44243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1721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9115" algn="l" defTabSz="607274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Box 2"/>
          <p:cNvSpPr txBox="1">
            <a:spLocks noChangeArrowheads="1"/>
          </p:cNvSpPr>
          <p:nvPr userDrawn="1"/>
        </p:nvSpPr>
        <p:spPr bwMode="auto">
          <a:xfrm>
            <a:off x="0" y="6581023"/>
            <a:ext cx="122661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100" kern="1200" dirty="0">
                <a:solidFill>
                  <a:srgbClr val="FFFFFF"/>
                </a:solidFill>
              </a:rPr>
              <a:t>© 2018 IBM Corp.</a:t>
            </a:r>
          </a:p>
        </p:txBody>
      </p:sp>
      <p:pic>
        <p:nvPicPr>
          <p:cNvPr id="1028" name="Picture 6" descr="A picture containing building&#10;&#10;Description generated with very high confidence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2363" y="231775"/>
            <a:ext cx="77470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7"/>
          <p:cNvSpPr txBox="1">
            <a:spLocks noChangeArrowheads="1"/>
          </p:cNvSpPr>
          <p:nvPr userDrawn="1"/>
        </p:nvSpPr>
        <p:spPr bwMode="black">
          <a:xfrm>
            <a:off x="11690774" y="6591300"/>
            <a:ext cx="48895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lIns="122764" tIns="61383" rIns="122764" bIns="61383"/>
          <a:lstStyle>
            <a:lvl1pPr defTabSz="457200" eaLnBrk="0" hangingPunct="0"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1pPr>
            <a:lvl2pPr marL="742950" indent="-285750" defTabSz="457200" eaLnBrk="0" hangingPunct="0"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2pPr>
            <a:lvl3pPr marL="1143000" indent="-228600" defTabSz="457200" eaLnBrk="0" hangingPunct="0"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3pPr>
            <a:lvl4pPr marL="1600200" indent="-228600" defTabSz="457200" eaLnBrk="0" hangingPunct="0"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4pPr>
            <a:lvl5pPr marL="2057400" indent="-228600" defTabSz="457200" eaLnBrk="0" hangingPunct="0"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rgbClr val="000000"/>
                </a:solidFill>
                <a:latin typeface="Gill Sans" pitchFamily="-84" charset="0"/>
                <a:ea typeface="ヒラギノ角ゴ ProN W3" pitchFamily="-84" charset="-128"/>
                <a:sym typeface="Gill Sans" pitchFamily="-84" charset="0"/>
              </a:defRPr>
            </a:lvl9pPr>
          </a:lstStyle>
          <a:p>
            <a:pPr algn="r" eaLnBrk="1" hangingPunct="1">
              <a:defRPr/>
            </a:pPr>
            <a:fld id="{CBDA3A34-E480-2B43-A3FF-6E0BCCFB1A35}" type="slidenum">
              <a:rPr lang="en-US" altLang="en-US" sz="1200" kern="1200">
                <a:solidFill>
                  <a:prstClr val="white"/>
                </a:solidFill>
                <a:latin typeface="Arial" panose="020B0604020202020204" pitchFamily="34" charset="0"/>
                <a:ea typeface="HelvNeue Light for IBM" panose="020B0403020202020204" pitchFamily="34" charset="0"/>
                <a:cs typeface="Arial" panose="020B0604020202020204" pitchFamily="34" charset="0"/>
              </a:rPr>
              <a:pPr algn="r" eaLnBrk="1" hangingPunct="1">
                <a:defRPr/>
              </a:pPr>
              <a:t>‹#›</a:t>
            </a:fld>
            <a:endParaRPr lang="en-US" altLang="en-US" sz="1200" kern="1200" dirty="0">
              <a:solidFill>
                <a:prstClr val="white"/>
              </a:solidFill>
              <a:latin typeface="Arial" panose="020B0604020202020204" pitchFamily="34" charset="0"/>
              <a:ea typeface="HelvNeue Light for IBM" panose="020B0403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30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8" r:id="rId14"/>
    <p:sldLayoutId id="2147483779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xStyles>
    <p:titleStyle>
      <a:lvl1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2pPr>
      <a:lvl3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3pPr>
      <a:lvl4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4pPr>
      <a:lvl5pPr algn="l" defTabSz="9128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ea typeface="Arial" charset="0"/>
          <a:cs typeface="Arial" panose="020B0604020202020204" pitchFamily="34" charset="0"/>
        </a:defRPr>
      </a:lvl5pPr>
      <a:lvl6pPr marL="4572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912813" rtl="0" fontAlgn="base">
        <a:lnSpc>
          <a:spcPct val="90000"/>
        </a:lnSpc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algn="l" defTabSz="912813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defRPr sz="2400" kern="120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sz="2000" kern="1200">
          <a:solidFill>
            <a:schemeClr val="accent1"/>
          </a:solidFill>
          <a:latin typeface="Arial" charset="0"/>
          <a:ea typeface="Arial" charset="0"/>
          <a:cs typeface="Arial" charset="0"/>
        </a:defRPr>
      </a:lvl2pPr>
      <a:lvl3pPr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algn="l" defTabSz="912813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defRPr kern="1200">
          <a:solidFill>
            <a:srgbClr val="C55A11"/>
          </a:solidFill>
          <a:latin typeface="Arial" charset="0"/>
          <a:ea typeface="Arial" charset="0"/>
          <a:cs typeface="Arial" charset="0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AE94A-D145-BF44-9431-AF140CBD25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392" y="3620899"/>
            <a:ext cx="3072399" cy="21244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75535-5EDD-1741-8BCA-9F98D6288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38256" y="1264140"/>
            <a:ext cx="5121404" cy="38410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D0E83B-0CC5-DB41-90DC-B477606D3A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2264" y="1267945"/>
            <a:ext cx="5117055" cy="38377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424EEF-AF4B-6D42-88ED-EF842F8736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277" y="623964"/>
            <a:ext cx="2796628" cy="209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4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24000" y="5293200"/>
            <a:ext cx="9144000" cy="156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2684464" y="182038"/>
            <a:ext cx="8097837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l" eaLnBrk="1" hangingPunct="1"/>
            <a:r>
              <a:rPr lang="en-US" sz="2700" dirty="0">
                <a:solidFill>
                  <a:schemeClr val="accent5">
                    <a:lumMod val="75000"/>
                  </a:schemeClr>
                </a:solidFill>
                <a:latin typeface="Lubalin for IBM Demi" pitchFamily="18" charset="0"/>
                <a:ea typeface="MS PGothic" pitchFamily="34" charset="-128"/>
                <a:cs typeface="Arial" pitchFamily="34" charset="0"/>
              </a:rPr>
              <a:t>World’s leading businesses run on IBM Z</a:t>
            </a:r>
          </a:p>
        </p:txBody>
      </p:sp>
      <p:graphicFrame>
        <p:nvGraphicFramePr>
          <p:cNvPr id="103428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554132"/>
              </p:ext>
            </p:extLst>
          </p:nvPr>
        </p:nvGraphicFramePr>
        <p:xfrm>
          <a:off x="1895453" y="888181"/>
          <a:ext cx="1833562" cy="3411667"/>
        </p:xfrm>
        <a:graphic>
          <a:graphicData uri="http://schemas.openxmlformats.org/drawingml/2006/table">
            <a:tbl>
              <a:tblPr/>
              <a:tblGrid>
                <a:gridCol w="1833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5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Lubalin for IBM Demi" pitchFamily="18" charset="0"/>
                          <a:ea typeface="MS PGothic" pitchFamily="34" charset="-128"/>
                          <a:cs typeface="Lubalin for IBM Demi" pitchFamily="18" charset="0"/>
                        </a:rPr>
                        <a:t>92</a:t>
                      </a:r>
                      <a:b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Lubalin for IBM Demi" pitchFamily="18" charset="0"/>
                          <a:ea typeface="MS PGothic" pitchFamily="34" charset="-128"/>
                          <a:cs typeface="Lubalin for IBM Demi" pitchFamily="18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  <a:t>of the top 100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  <a:t>worldwide banks</a:t>
                      </a:r>
                      <a:endParaRPr kumimoji="0" lang="en-US" sz="13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Neue for IBM Light" pitchFamily="34" charset="0"/>
                        <a:ea typeface="MS PGothic" pitchFamily="34" charset="-128"/>
                        <a:cs typeface="Lubalin for IBM Demi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balin for IBM Demi" pitchFamily="18" charset="0"/>
                        <a:ea typeface="MS PGothic" pitchFamily="34" charset="-128"/>
                        <a:cs typeface="Lubalin for IBM Demi" pitchFamily="18" charset="0"/>
                      </a:endParaRPr>
                    </a:p>
                  </a:txBody>
                  <a:tcPr marL="91383" marR="91383" marT="45721" marB="4572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125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Lubalin for IBM Demi" pitchFamily="18" charset="0"/>
                          <a:ea typeface="MS PGothic" pitchFamily="34" charset="-128"/>
                          <a:cs typeface="Lubalin for IBM Demi" pitchFamily="18" charset="0"/>
                        </a:rPr>
                        <a:t>23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  <a:t>of the top 25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  <a:t>US retailers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Neue for IBM Light" pitchFamily="34" charset="0"/>
                        <a:ea typeface="MS PGothic" pitchFamily="34" charset="-128"/>
                        <a:cs typeface="Lubalin for IBM Demi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HelvNeue for IBM Light" pitchFamily="34" charset="0"/>
                        <a:ea typeface="MS PGothic" pitchFamily="34" charset="-128"/>
                        <a:cs typeface="Lubalin for IBM Demi" pitchFamily="18" charset="0"/>
                      </a:endParaRPr>
                    </a:p>
                  </a:txBody>
                  <a:tcPr marL="91383" marR="91383" marT="45721" marB="4572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0726" name="Picture 3" descr="SteveMills_Assets-1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828" y="2329631"/>
            <a:ext cx="1573212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4" descr="SteveMills_Assets-1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828" y="897706"/>
            <a:ext cx="1573212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5" descr="Steve_Assets-15.png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95641" y="2329631"/>
            <a:ext cx="1566863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6" descr="Steve_Assets-16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94053" y="897706"/>
            <a:ext cx="1573212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3435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132380"/>
              </p:ext>
            </p:extLst>
          </p:nvPr>
        </p:nvGraphicFramePr>
        <p:xfrm>
          <a:off x="4984729" y="892942"/>
          <a:ext cx="2293937" cy="3438526"/>
        </p:xfrm>
        <a:graphic>
          <a:graphicData uri="http://schemas.openxmlformats.org/drawingml/2006/table">
            <a:tbl>
              <a:tblPr/>
              <a:tblGrid>
                <a:gridCol w="22939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081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Lubalin for IBM Demi" pitchFamily="18" charset="0"/>
                          <a:ea typeface="MS PGothic" pitchFamily="34" charset="-128"/>
                          <a:cs typeface="Lubalin for IBM Demi" pitchFamily="18" charset="0"/>
                        </a:rPr>
                        <a:t>10</a:t>
                      </a:r>
                      <a:b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/>
                          <a:latin typeface="Lubalin for IBM Demi" pitchFamily="18" charset="0"/>
                          <a:ea typeface="MS PGothic" pitchFamily="34" charset="-128"/>
                          <a:cs typeface="Lubalin for IBM Demi" pitchFamily="18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  <a:t>out of 10 of the world’s largest insurers</a:t>
                      </a:r>
                      <a:endParaRPr kumimoji="0" lang="en-US" sz="1400" b="1" i="0" u="none" strike="noStrike" cap="none" normalizeH="0" baseline="30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Neue for IBM Light" pitchFamily="34" charset="0"/>
                        <a:ea typeface="MS PGothic" pitchFamily="34" charset="-128"/>
                        <a:cs typeface="Lubalin for IBM Demi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Neue for IBM Light" pitchFamily="34" charset="0"/>
                        <a:ea typeface="MS PGothic" pitchFamily="34" charset="-128"/>
                        <a:cs typeface="Lubalin for IBM Demi" pitchFamily="18" charset="0"/>
                      </a:endParaRPr>
                    </a:p>
                  </a:txBody>
                  <a:tcPr marL="91418" marR="91418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04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4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Lubalin for IBM Demi" pitchFamily="18" charset="0"/>
                          <a:ea typeface="MS PGothic" pitchFamily="34" charset="-128"/>
                          <a:cs typeface="Lubalin for IBM Demi" pitchFamily="18" charset="0"/>
                        </a:rPr>
                        <a:t>23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5000"/>
                        </a:spcAft>
                        <a:buClr>
                          <a:srgbClr val="FFC100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  <a:t>out of 25 of the world’s </a:t>
                      </a:r>
                      <a:b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</a:b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Neue for IBM Light" pitchFamily="34" charset="0"/>
                          <a:ea typeface="MS PGothic" pitchFamily="34" charset="-128"/>
                          <a:cs typeface="Lubalin for IBM Demi" pitchFamily="18" charset="0"/>
                        </a:rPr>
                        <a:t>largest airlines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Lubalin for IBM Demi" pitchFamily="18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91418" marR="91418" marT="45725" marB="45725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733" name="Title 1"/>
          <p:cNvSpPr txBox="1">
            <a:spLocks/>
          </p:cNvSpPr>
          <p:nvPr/>
        </p:nvSpPr>
        <p:spPr bwMode="auto">
          <a:xfrm>
            <a:off x="1232673" y="3762810"/>
            <a:ext cx="5491654" cy="3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/>
          <a:lstStyle/>
          <a:p>
            <a:pPr eaLnBrk="0">
              <a:lnSpc>
                <a:spcPct val="90000"/>
              </a:lnSpc>
            </a:pPr>
            <a:r>
              <a:rPr lang="en-US" sz="2400" b="1" i="1" u="sng" dirty="0">
                <a:solidFill>
                  <a:schemeClr val="accent5">
                    <a:lumMod val="75000"/>
                  </a:schemeClr>
                </a:solidFill>
                <a:latin typeface="Lubalin for IBM Demi" pitchFamily="18" charset="0"/>
                <a:ea typeface="MS PGothic" pitchFamily="34" charset="-128"/>
                <a:cs typeface="ヒラギノ角ゴ Pro W3"/>
              </a:rPr>
              <a:t>processing the world’s transactions &amp; data</a:t>
            </a:r>
          </a:p>
        </p:txBody>
      </p:sp>
      <p:sp>
        <p:nvSpPr>
          <p:cNvPr id="30736" name="Rectangle 45"/>
          <p:cNvSpPr>
            <a:spLocks noChangeArrowheads="1"/>
          </p:cNvSpPr>
          <p:nvPr/>
        </p:nvSpPr>
        <p:spPr bwMode="auto">
          <a:xfrm>
            <a:off x="266317" y="5113845"/>
            <a:ext cx="2174081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182880"/>
          <a:lstStyle/>
          <a:p>
            <a:pPr>
              <a:lnSpc>
                <a:spcPct val="95000"/>
              </a:lnSpc>
              <a:spcBef>
                <a:spcPct val="5000"/>
              </a:spcBef>
              <a:buClr>
                <a:srgbClr val="FFC100"/>
              </a:buClr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accent5"/>
                </a:solidFill>
                <a:latin typeface="Lubalin for IBM Demi" pitchFamily="18" charset="0"/>
                <a:cs typeface="ヒラギノ角ゴ Pro W3"/>
              </a:rPr>
              <a:t>30 billion</a:t>
            </a:r>
          </a:p>
          <a:p>
            <a:pPr>
              <a:lnSpc>
                <a:spcPct val="95000"/>
              </a:lnSpc>
              <a:spcBef>
                <a:spcPct val="5000"/>
              </a:spcBef>
              <a:buClr>
                <a:srgbClr val="FFC100"/>
              </a:buClr>
              <a:buFont typeface="Wingdings" pitchFamily="2" charset="2"/>
              <a:buNone/>
            </a:pPr>
            <a:r>
              <a:rPr lang="en-US" altLang="en-US" sz="1200" dirty="0">
                <a:latin typeface="HelvNeue for IBM Light" pitchFamily="34" charset="0"/>
                <a:cs typeface="ヒラギノ角ゴ Pro W3"/>
              </a:rPr>
              <a:t>business transactions processed on the mainframe per day</a:t>
            </a:r>
            <a:endParaRPr lang="en-US" altLang="en-US" sz="2400" dirty="0">
              <a:solidFill>
                <a:srgbClr val="EE3D96"/>
              </a:solidFill>
              <a:latin typeface="HelvNeue for IBM Light" pitchFamily="34" charset="0"/>
              <a:cs typeface="ヒラギノ角ゴ Pro W3"/>
            </a:endParaRPr>
          </a:p>
        </p:txBody>
      </p:sp>
      <p:sp>
        <p:nvSpPr>
          <p:cNvPr id="30737" name="Rectangle 46"/>
          <p:cNvSpPr>
            <a:spLocks noChangeArrowheads="1"/>
          </p:cNvSpPr>
          <p:nvPr/>
        </p:nvSpPr>
        <p:spPr bwMode="auto">
          <a:xfrm>
            <a:off x="308225" y="4121968"/>
            <a:ext cx="2529568" cy="9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rIns="182880">
            <a:spAutoFit/>
          </a:bodyPr>
          <a:lstStyle/>
          <a:p>
            <a:pPr>
              <a:lnSpc>
                <a:spcPct val="95000"/>
              </a:lnSpc>
              <a:spcBef>
                <a:spcPct val="5000"/>
              </a:spcBef>
              <a:buClr>
                <a:srgbClr val="051A33"/>
              </a:buClr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accent5"/>
                </a:solidFill>
                <a:latin typeface="Lubalin for IBM Demi" pitchFamily="18" charset="0"/>
                <a:cs typeface="ヒラギノ角ゴ Pro W3"/>
              </a:rPr>
              <a:t>80 percent</a:t>
            </a:r>
            <a:r>
              <a:rPr lang="en-US" altLang="en-US" sz="2400" dirty="0">
                <a:solidFill>
                  <a:schemeClr val="accent5"/>
                </a:solidFill>
                <a:latin typeface="Lubalin for IBM Demi" pitchFamily="18" charset="0"/>
                <a:cs typeface="ヒラギノ角ゴ Pro W3"/>
              </a:rPr>
              <a:t> </a:t>
            </a:r>
            <a:endParaRPr lang="en-US" altLang="en-US" sz="2800" dirty="0">
              <a:solidFill>
                <a:schemeClr val="accent5"/>
              </a:solidFill>
              <a:latin typeface="Lubalin for IBM Book" pitchFamily="18" charset="0"/>
              <a:cs typeface="ヒラギノ角ゴ Pro W3"/>
            </a:endParaRPr>
          </a:p>
          <a:p>
            <a:pPr>
              <a:lnSpc>
                <a:spcPct val="95000"/>
              </a:lnSpc>
              <a:spcBef>
                <a:spcPct val="5000"/>
              </a:spcBef>
              <a:buClr>
                <a:srgbClr val="051A33"/>
              </a:buClr>
              <a:buFont typeface="Wingdings" pitchFamily="2" charset="2"/>
              <a:buNone/>
            </a:pPr>
            <a:r>
              <a:rPr lang="en-US" altLang="en-US" sz="1200" dirty="0">
                <a:latin typeface="HelvNeue for IBM Light" pitchFamily="34" charset="0"/>
                <a:cs typeface="ヒラギノ角ゴ Pro W3"/>
              </a:rPr>
              <a:t>of the world’s corporate data resides or originates on mainframes</a:t>
            </a: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2504645" y="4170815"/>
            <a:ext cx="2685989" cy="116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85800">
              <a:lnSpc>
                <a:spcPct val="90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5"/>
                </a:solidFill>
                <a:latin typeface="Lubalin for IBM Demi" pitchFamily="18" charset="0"/>
                <a:ea typeface="Arial" pitchFamily="-109" charset="0"/>
                <a:cs typeface="Arial" pitchFamily="-109" charset="0"/>
              </a:rPr>
              <a:t>23 billion</a:t>
            </a:r>
          </a:p>
          <a:p>
            <a:pPr defTabSz="685800">
              <a:lnSpc>
                <a:spcPct val="90000"/>
              </a:lnSpc>
              <a:spcBef>
                <a:spcPct val="50000"/>
              </a:spcBef>
            </a:pPr>
            <a:r>
              <a:rPr lang="en-US" sz="1100" dirty="0">
                <a:latin typeface="Arial"/>
                <a:ea typeface="Arial" pitchFamily="-109" charset="0"/>
                <a:cs typeface="Arial" pitchFamily="-109" charset="0"/>
              </a:rPr>
              <a:t>ATM transactions per year processed by the mainframe worth more than </a:t>
            </a:r>
            <a:r>
              <a:rPr lang="en-US" sz="1100" b="1" dirty="0">
                <a:latin typeface="Lubalin for IBM Demi" pitchFamily="18" charset="0"/>
                <a:ea typeface="Arial" pitchFamily="-109" charset="0"/>
                <a:cs typeface="Arial" pitchFamily="-109" charset="0"/>
              </a:rPr>
              <a:t>$1.4 trillion</a:t>
            </a:r>
          </a:p>
          <a:p>
            <a:pPr defTabSz="685800">
              <a:lnSpc>
                <a:spcPct val="90000"/>
              </a:lnSpc>
              <a:spcBef>
                <a:spcPct val="50000"/>
              </a:spcBef>
            </a:pPr>
            <a:endParaRPr lang="en-US" sz="900" b="1" dirty="0">
              <a:latin typeface="Lubalin for IBM Demi" pitchFamily="18" charset="0"/>
              <a:ea typeface="Arial" pitchFamily="-109" charset="0"/>
              <a:cs typeface="Arial" pitchFamily="-109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5316429" y="5152007"/>
            <a:ext cx="2129167" cy="111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85800">
              <a:lnSpc>
                <a:spcPct val="90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5"/>
                </a:solidFill>
                <a:latin typeface="Lubalin for IBM Demi" pitchFamily="18" charset="0"/>
                <a:ea typeface="Arial" pitchFamily="-109" charset="0"/>
                <a:cs typeface="Arial" pitchFamily="-109" charset="0"/>
              </a:rPr>
              <a:t>3 billion</a:t>
            </a:r>
          </a:p>
          <a:p>
            <a:pPr defTabSz="685800">
              <a:lnSpc>
                <a:spcPct val="90000"/>
              </a:lnSpc>
              <a:spcBef>
                <a:spcPct val="50000"/>
              </a:spcBef>
            </a:pPr>
            <a:r>
              <a:rPr lang="en-US" sz="1100" dirty="0">
                <a:latin typeface="Arial"/>
                <a:ea typeface="Arial" pitchFamily="-109" charset="0"/>
                <a:cs typeface="Arial" pitchFamily="-109" charset="0"/>
              </a:rPr>
              <a:t>travelers a year;  with 2x that expected by 2030 (mainframes process nearly all air travel reservations) 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2487650" y="5146736"/>
            <a:ext cx="2761526" cy="966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 xmlns:mv="urn:schemas-microsoft-com:mac:vml" xmlns:mc="http://schemas.openxmlformats.org/markup-compatibility/2006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defTabSz="685800">
              <a:lnSpc>
                <a:spcPct val="90000"/>
              </a:lnSpc>
              <a:spcBef>
                <a:spcPct val="50000"/>
              </a:spcBef>
            </a:pPr>
            <a:r>
              <a:rPr lang="en-US" sz="2400" b="1" dirty="0">
                <a:solidFill>
                  <a:schemeClr val="accent5"/>
                </a:solidFill>
                <a:latin typeface="Lubalin for IBM Demi" pitchFamily="18" charset="0"/>
                <a:ea typeface="Arial" pitchFamily="-109" charset="0"/>
                <a:cs typeface="Arial" pitchFamily="-109" charset="0"/>
              </a:rPr>
              <a:t>$6 trillion</a:t>
            </a:r>
          </a:p>
          <a:p>
            <a:pPr defTabSz="685800">
              <a:lnSpc>
                <a:spcPct val="90000"/>
              </a:lnSpc>
              <a:spcBef>
                <a:spcPct val="50000"/>
              </a:spcBef>
            </a:pPr>
            <a:r>
              <a:rPr lang="en-US" sz="1100" dirty="0">
                <a:latin typeface="Arial"/>
                <a:ea typeface="Arial" pitchFamily="-109" charset="0"/>
                <a:cs typeface="Arial" pitchFamily="-109" charset="0"/>
              </a:rPr>
              <a:t>credit and debit card payments processed annually (nearly 100% of all credit card transactions)</a:t>
            </a:r>
          </a:p>
        </p:txBody>
      </p:sp>
      <p:sp>
        <p:nvSpPr>
          <p:cNvPr id="18" name="Rectangle 10"/>
          <p:cNvSpPr>
            <a:spLocks/>
          </p:cNvSpPr>
          <p:nvPr/>
        </p:nvSpPr>
        <p:spPr bwMode="auto">
          <a:xfrm>
            <a:off x="5280082" y="4125963"/>
            <a:ext cx="2349923" cy="98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accent5"/>
                </a:solidFill>
                <a:latin typeface="Lubalin for IBM Demi" pitchFamily="18" charset="0"/>
                <a:cs typeface="ヒラギノ角ゴ Pro W3"/>
              </a:rPr>
              <a:t>55 percent </a:t>
            </a:r>
          </a:p>
          <a:p>
            <a:pPr>
              <a:lnSpc>
                <a:spcPct val="9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sz="1200" dirty="0">
                <a:latin typeface="HelvNeue for IBM Light" pitchFamily="34" charset="0"/>
                <a:cs typeface="ヒラギノ角ゴ Pro W3"/>
              </a:rPr>
              <a:t>of all enterprise applications need the mainframe to complete transactions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FA6D6D5-9CDF-674E-BE38-3DAD5A4577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0003" y="888181"/>
            <a:ext cx="4452527" cy="4996889"/>
          </a:xfrm>
          <a:prstGeom prst="rect">
            <a:avLst/>
          </a:prstGeom>
        </p:spPr>
      </p:pic>
      <p:sp>
        <p:nvSpPr>
          <p:cNvPr id="25" name="Rectangle 11">
            <a:extLst>
              <a:ext uri="{FF2B5EF4-FFF2-40B4-BE49-F238E27FC236}">
                <a16:creationId xmlns:a16="http://schemas.microsoft.com/office/drawing/2014/main" id="{986BF9B2-1CC3-2D41-AAFA-3B5C10CFA811}"/>
              </a:ext>
            </a:extLst>
          </p:cNvPr>
          <p:cNvSpPr>
            <a:spLocks/>
          </p:cNvSpPr>
          <p:nvPr/>
        </p:nvSpPr>
        <p:spPr bwMode="auto">
          <a:xfrm>
            <a:off x="2487649" y="6127260"/>
            <a:ext cx="4615050" cy="64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sz="2400" b="1" dirty="0">
                <a:solidFill>
                  <a:schemeClr val="accent5"/>
                </a:solidFill>
                <a:latin typeface="Lubalin for IBM Demi" pitchFamily="18" charset="0"/>
                <a:cs typeface="ヒラギノ角ゴ Pro W3"/>
              </a:rPr>
              <a:t>91 percent</a:t>
            </a:r>
            <a:endParaRPr lang="en-US" altLang="en-US" sz="2800" b="1" dirty="0">
              <a:solidFill>
                <a:schemeClr val="accent5"/>
              </a:solidFill>
              <a:latin typeface="Lubalin for IBM Book" pitchFamily="18" charset="0"/>
              <a:cs typeface="ヒラギノ角ゴ Pro W3"/>
            </a:endParaRPr>
          </a:p>
          <a:p>
            <a:pPr>
              <a:lnSpc>
                <a:spcPct val="95000"/>
              </a:lnSpc>
              <a:spcBef>
                <a:spcPct val="5000"/>
              </a:spcBef>
              <a:buFont typeface="Wingdings" pitchFamily="2" charset="2"/>
              <a:buNone/>
            </a:pPr>
            <a:r>
              <a:rPr lang="en-US" altLang="en-US" sz="1200" dirty="0">
                <a:latin typeface="HelvNeue for IBM Light" pitchFamily="34" charset="0"/>
                <a:cs typeface="ヒラギノ角ゴ Pro W3"/>
              </a:rPr>
              <a:t>of surveyed CIOs said that new customer-facing applications are accessing the mainframe</a:t>
            </a:r>
          </a:p>
        </p:txBody>
      </p:sp>
    </p:spTree>
    <p:extLst>
      <p:ext uri="{BB962C8B-B14F-4D97-AF65-F5344CB8AC3E}">
        <p14:creationId xmlns:p14="http://schemas.microsoft.com/office/powerpoint/2010/main" val="4600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3402CF4-14E7-4FCC-8CEB-474A6454672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83" y="506486"/>
            <a:ext cx="4332224" cy="6035644"/>
          </a:xfrm>
          <a:prstGeom prst="rect">
            <a:avLst/>
          </a:prstGeom>
        </p:spPr>
      </p:pic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258832"/>
              </p:ext>
            </p:extLst>
          </p:nvPr>
        </p:nvGraphicFramePr>
        <p:xfrm>
          <a:off x="566114" y="1100954"/>
          <a:ext cx="3098489" cy="2683657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11374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0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8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RAM</a:t>
                      </a:r>
                      <a:endParaRPr kumimoji="0" lang="en-US" altLang="en-US" sz="1500" b="1" i="0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709" marB="45709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Up to 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984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32TB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 </a:t>
                      </a:r>
                      <a:endParaRPr kumimoji="0" lang="en-US" altLang="en-US" sz="15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709" marB="45709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5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CPU</a:t>
                      </a:r>
                      <a:endParaRPr kumimoji="0" lang="en-US" altLang="en-US" sz="1500" b="1" i="1" u="none" strike="noStrike" cap="none" normalizeH="0" baseline="0" dirty="0">
                        <a:ln>
                          <a:noFill/>
                        </a:ln>
                        <a:solidFill>
                          <a:srgbClr val="FF6600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709" marB="45709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Up to 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984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170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cores running at </a:t>
                      </a: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984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5.2GHz</a:t>
                      </a:r>
                      <a:endParaRPr kumimoji="0" lang="en-US" alt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T="45709" marB="45709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332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de-DE" alt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Cache</a:t>
                      </a:r>
                      <a:endParaRPr kumimoji="0" lang="en-US" alt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82781" marR="82781" marT="41381" marB="41381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L1/L2 on core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L3 on chip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E98435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960MB L4</a:t>
                      </a:r>
                      <a:r>
                        <a:rPr kumimoji="0" lang="en-US" alt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ea typeface="MS PGothic" pitchFamily="34" charset="-128"/>
                          <a:cs typeface="Arial" pitchFamily="34" charset="0"/>
                        </a:rPr>
                        <a:t> off-chip</a:t>
                      </a:r>
                      <a:endParaRPr kumimoji="0" lang="en-US" altLang="en-US" sz="15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MS PGothic" pitchFamily="34" charset="-128"/>
                        <a:cs typeface="Arial" pitchFamily="34" charset="0"/>
                      </a:endParaRPr>
                    </a:p>
                  </a:txBody>
                  <a:tcPr marL="82781" marR="82781" marT="41381" marB="41381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845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B8AEAE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de-DE" altLang="en-US" sz="16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Arial" pitchFamily="34" charset="0"/>
                          <a:sym typeface="Arial"/>
                        </a:rPr>
                        <a:t>I/O</a:t>
                      </a:r>
                      <a:endParaRPr kumimoji="0" lang="en-US" altLang="en-US" sz="16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Arial" pitchFamily="34" charset="0"/>
                        <a:sym typeface="Arial"/>
                      </a:endParaRPr>
                    </a:p>
                  </a:txBody>
                  <a:tcPr marT="45709" marB="45709" anchor="ctr" horzOverflow="overflow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238"/>
                        </a:spcBef>
                        <a:spcAft>
                          <a:spcPct val="0"/>
                        </a:spcAft>
                        <a:buClr>
                          <a:srgbClr val="B8AEAE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alt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Arial" pitchFamily="34" charset="0"/>
                          <a:sym typeface="Arial"/>
                        </a:rPr>
                        <a:t>Up to </a:t>
                      </a:r>
                      <a:r>
                        <a:rPr kumimoji="0" lang="en-US" altLang="en-US" sz="15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E98435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Arial" pitchFamily="34" charset="0"/>
                          <a:sym typeface="Arial"/>
                        </a:rPr>
                        <a:t>640</a:t>
                      </a:r>
                      <a:r>
                        <a:rPr kumimoji="0" lang="en-US" altLang="en-US" sz="15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rial" pitchFamily="34" charset="0"/>
                          <a:ea typeface="MS PGothic" pitchFamily="34" charset="-128"/>
                          <a:cs typeface="Arial" pitchFamily="34" charset="0"/>
                          <a:sym typeface="Arial"/>
                        </a:rPr>
                        <a:t> dedicated I/O,RAS and other coprocessors</a:t>
                      </a:r>
                      <a:endParaRPr kumimoji="0" lang="en-US" altLang="en-US" sz="1500" b="0" i="0" u="none" strike="noStrike" kern="0" cap="none" spc="0" normalizeH="0" baseline="3000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Arial" pitchFamily="34" charset="0"/>
                        <a:ea typeface="MS PGothic" pitchFamily="34" charset="-128"/>
                        <a:cs typeface="Arial" pitchFamily="34" charset="0"/>
                        <a:sym typeface="Arial"/>
                      </a:endParaRPr>
                    </a:p>
                  </a:txBody>
                  <a:tcPr marT="45709" marB="45709" anchor="ctr" horzOverflow="overflow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itle 1"/>
          <p:cNvSpPr txBox="1">
            <a:spLocks/>
          </p:cNvSpPr>
          <p:nvPr/>
        </p:nvSpPr>
        <p:spPr>
          <a:xfrm>
            <a:off x="109765" y="128544"/>
            <a:ext cx="11432117" cy="499769"/>
          </a:xfrm>
          <a:prstGeom prst="rect">
            <a:avLst/>
          </a:prstGeom>
        </p:spPr>
        <p:txBody>
          <a:bodyPr/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00" b="0" i="0" u="none" strike="noStrike" kern="1200" baseline="0">
                <a:solidFill>
                  <a:schemeClr val="bg1"/>
                </a:solidFill>
                <a:effectLst/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altLang="en-US" sz="2400" dirty="0">
                <a:solidFill>
                  <a:schemeClr val="accent5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IBM LinuxONE</a:t>
            </a:r>
            <a:r>
              <a:rPr lang="en-GB" altLang="en-US" sz="2400" baseline="30000" dirty="0">
                <a:solidFill>
                  <a:schemeClr val="accent5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™</a:t>
            </a:r>
            <a:r>
              <a:rPr lang="en-GB" altLang="en-US" sz="2400" dirty="0">
                <a:solidFill>
                  <a:schemeClr val="accent5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Emperor II</a:t>
            </a:r>
          </a:p>
          <a:p>
            <a:br>
              <a:rPr lang="en-US" sz="2400" i="1" dirty="0">
                <a:solidFill>
                  <a:schemeClr val="tx1"/>
                </a:solidFill>
              </a:rPr>
            </a:b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3E1C6F75-394E-094E-B834-8FA4EF1496DF}"/>
              </a:ext>
            </a:extLst>
          </p:cNvPr>
          <p:cNvSpPr txBox="1">
            <a:spLocks/>
          </p:cNvSpPr>
          <p:nvPr/>
        </p:nvSpPr>
        <p:spPr bwMode="auto">
          <a:xfrm>
            <a:off x="4325659" y="239043"/>
            <a:ext cx="6905516" cy="547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>
            <a:lvl1pPr marL="174625" indent="-17462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buFont typeface="Wingdings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1pPr>
            <a:lvl2pPr marL="396875" indent="-16668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2pPr>
            <a:lvl3pPr marL="628650" indent="-16668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•"/>
              <a:defRPr sz="1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3pPr>
            <a:lvl4pPr marL="803275" indent="-174625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–"/>
              <a:defRPr sz="1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4pPr>
            <a:lvl5pPr marL="969963" indent="-166688" algn="l" defTabSz="457200" rtl="0" eaLnBrk="1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Font typeface="Arial"/>
              <a:buChar char="»"/>
              <a:defRPr sz="1400" kern="1200">
                <a:solidFill>
                  <a:schemeClr val="tx1"/>
                </a:solidFill>
                <a:latin typeface="+mn-lt"/>
                <a:ea typeface="Arial" charset="0"/>
                <a:cs typeface="Arial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Extreme Virtualization and Scale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Hypervisor partitioning built into firmware</a:t>
            </a:r>
          </a:p>
          <a:p>
            <a:pPr marL="455613" marR="0" lvl="2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rPr>
              <a:t>Complete isolation –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charset="0"/>
              </a:rPr>
              <a:t>EAL5+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85 hypervisors– z/VM or KVM</a:t>
            </a:r>
          </a:p>
          <a:p>
            <a:pPr marL="455613" marR="0" lvl="2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1k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Linux guests/hypervisor</a:t>
            </a:r>
          </a:p>
          <a:p>
            <a:pPr marL="455613" marR="0" lvl="2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1600" dirty="0">
                <a:solidFill>
                  <a:srgbClr val="0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 million docker </a:t>
            </a: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containers</a:t>
            </a:r>
          </a:p>
          <a:p>
            <a:pPr marL="455613" marR="0" lvl="2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Hypervisor communication is via fast, in-memory sockets</a:t>
            </a:r>
          </a:p>
          <a:p>
            <a:pPr marL="630238" marR="0" lvl="3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3x less latency than discrete servers</a:t>
            </a:r>
          </a:p>
          <a:p>
            <a:pPr>
              <a:spcBef>
                <a:spcPct val="0"/>
              </a:spcBef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Non-disruptively add/remove Linux resources from Linux guests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Non-disruptively add/remove Linux guests</a:t>
            </a:r>
          </a:p>
          <a:p>
            <a:pPr marL="0" indent="0">
              <a:spcBef>
                <a:spcPct val="0"/>
              </a:spcBef>
              <a:defRPr/>
            </a:pPr>
            <a:r>
              <a:rPr lang="en-US" sz="1600" dirty="0">
                <a:solidFill>
                  <a:srgbClr val="000E5E"/>
                </a:solidFill>
              </a:rPr>
              <a:t> Built-in error detection and correction for high availability</a:t>
            </a: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E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E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0"/>
              </a:spcBef>
              <a:buNone/>
              <a:defRPr/>
            </a:pPr>
            <a:r>
              <a:rPr lang="en-US" altLang="en-US" sz="2400" b="1" dirty="0">
                <a:solidFill>
                  <a:srgbClr val="000E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 in hardware</a:t>
            </a:r>
          </a:p>
          <a:p>
            <a:pPr defTabSz="914400" hangingPunct="0">
              <a:spcBef>
                <a:spcPts val="0"/>
              </a:spcBef>
            </a:pPr>
            <a:r>
              <a:rPr lang="en-US" sz="1700" kern="0" dirty="0">
                <a:solidFill>
                  <a:srgbClr val="000E5E"/>
                </a:solidFill>
                <a:latin typeface="Calibri"/>
                <a:cs typeface="Calibri"/>
              </a:rPr>
              <a:t>Each core has its own cryptographic co-processor</a:t>
            </a:r>
            <a:endParaRPr lang="en-US" sz="1500" kern="0" dirty="0">
              <a:solidFill>
                <a:srgbClr val="000E5E"/>
              </a:solidFill>
              <a:latin typeface="Calibri"/>
              <a:cs typeface="Calibri"/>
            </a:endParaRPr>
          </a:p>
          <a:p>
            <a:pPr defTabSz="914400" hangingPunct="0">
              <a:spcBef>
                <a:spcPts val="0"/>
              </a:spcBef>
            </a:pPr>
            <a:r>
              <a:rPr lang="en-US" sz="1700" kern="0" dirty="0">
                <a:solidFill>
                  <a:srgbClr val="000E5E"/>
                </a:solidFill>
                <a:latin typeface="Calibri"/>
                <a:cs typeface="Calibri"/>
              </a:rPr>
              <a:t>Crypto Express6S PCIe card adds additional crypto capability</a:t>
            </a:r>
          </a:p>
          <a:p>
            <a:pPr marL="285750" lvl="1" indent="-285750" defTabSz="914400" hangingPunct="0">
              <a:spcBef>
                <a:spcPts val="0"/>
              </a:spcBef>
            </a:pPr>
            <a:r>
              <a:rPr lang="en-US" sz="1500" kern="0" dirty="0">
                <a:solidFill>
                  <a:srgbClr val="000E5E"/>
                </a:solidFill>
                <a:latin typeface="Calibri"/>
                <a:cs typeface="Calibri"/>
              </a:rPr>
              <a:t>Elliptic Curve, SHA3, Visa FPE, etc.</a:t>
            </a:r>
          </a:p>
          <a:p>
            <a:pPr defTabSz="914400" hangingPunct="0">
              <a:spcBef>
                <a:spcPts val="0"/>
              </a:spcBef>
            </a:pPr>
            <a:r>
              <a:rPr lang="en-US" sz="1700" kern="0" dirty="0">
                <a:solidFill>
                  <a:srgbClr val="000E5E"/>
                </a:solidFill>
                <a:latin typeface="Calibri"/>
                <a:cs typeface="Calibri"/>
              </a:rPr>
              <a:t>Meets FIPS 140-2 level 4 , ANSI, PKI, and DK standards</a:t>
            </a:r>
          </a:p>
          <a:p>
            <a:pPr defTabSz="914400" hangingPunct="0">
              <a:spcBef>
                <a:spcPts val="0"/>
              </a:spcBef>
            </a:pPr>
            <a:r>
              <a:rPr lang="en-US" sz="1700" kern="0" dirty="0">
                <a:solidFill>
                  <a:srgbClr val="000E5E"/>
                </a:solidFill>
                <a:latin typeface="Calibri"/>
                <a:cs typeface="Calibri"/>
              </a:rPr>
              <a:t>End-to-end pervasive encryption with no performance impact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E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E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E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E5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B316E641-1344-2F43-9E06-D4ED7BF87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181197" y="5136854"/>
            <a:ext cx="1984772" cy="11560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6EA0A9-271C-4549-B646-BC8DABA0A97B}"/>
              </a:ext>
            </a:extLst>
          </p:cNvPr>
          <p:cNvSpPr txBox="1"/>
          <p:nvPr/>
        </p:nvSpPr>
        <p:spPr>
          <a:xfrm>
            <a:off x="566114" y="4081081"/>
            <a:ext cx="2878733" cy="9233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515937" lvl="1" indent="-285750" defTabSz="457200" hangingPunct="1">
              <a:buFont typeface="Wingdings" pitchFamily="2" charset="2"/>
              <a:buChar char="ü"/>
            </a:pPr>
            <a:r>
              <a:rPr lang="en-US" kern="1200" dirty="0">
                <a:solidFill>
                  <a:schemeClr val="bg1"/>
                </a:solidFill>
                <a:latin typeface="Arial"/>
                <a:cs typeface="Arial" charset="0"/>
              </a:rPr>
              <a:t>14nm SOI Technology</a:t>
            </a:r>
          </a:p>
          <a:p>
            <a:pPr marL="515937" lvl="1" indent="-285750" defTabSz="457200" hangingPunct="1">
              <a:buFont typeface="Wingdings" pitchFamily="2" charset="2"/>
              <a:buChar char="ü"/>
            </a:pPr>
            <a:r>
              <a:rPr lang="en-US" kern="1200" dirty="0">
                <a:solidFill>
                  <a:schemeClr val="bg1"/>
                </a:solidFill>
                <a:latin typeface="Arial"/>
                <a:cs typeface="Arial" charset="0"/>
              </a:rPr>
              <a:t>17 layers of metal</a:t>
            </a:r>
          </a:p>
          <a:p>
            <a:pPr marL="515937" lvl="1" indent="-285750" defTabSz="457200" hangingPunct="1">
              <a:buFont typeface="Wingdings" pitchFamily="2" charset="2"/>
              <a:buChar char="ü"/>
            </a:pPr>
            <a:r>
              <a:rPr lang="en-GB" kern="1200" dirty="0">
                <a:solidFill>
                  <a:schemeClr val="bg1"/>
                </a:solidFill>
                <a:latin typeface="Arial"/>
                <a:cs typeface="Arial" charset="0"/>
              </a:rPr>
              <a:t>6.1 Billion transistors</a:t>
            </a:r>
            <a:endParaRPr kumimoji="0" lang="en-US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5E67341-64B3-E342-A89E-C9B66818A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8725" y="4025306"/>
            <a:ext cx="2165892" cy="2267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7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promise of open-source data serving on IBM LinuxONE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377494" y="3422847"/>
            <a:ext cx="3046816" cy="14160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ctr" defTabSz="914400" rtl="0" eaLnBrk="1" fontAlgn="auto" latinLnBrk="0" hangingPunct="1">
              <a:lnSpc>
                <a:spcPct val="95000"/>
              </a:lnSpc>
              <a:spcBef>
                <a:spcPct val="5000"/>
              </a:spcBef>
              <a:spcAft>
                <a:spcPct val="5000"/>
              </a:spcAft>
              <a:buClr>
                <a:srgbClr val="EA7C1E"/>
              </a:buClr>
              <a:buSzTx/>
              <a:buFontTx/>
              <a:buNone/>
              <a:tabLst/>
              <a:defRPr/>
            </a:pPr>
            <a:endParaRPr kumimoji="0" lang="en-US" altLang="en-US" sz="1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ヒラギノ角ゴ Pro W3" charset="-128"/>
              <a:cs typeface="+mn-cs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235288" y="2116874"/>
            <a:ext cx="319286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149276" y="2223726"/>
            <a:ext cx="38271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minimal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unplanned downtime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11973" y="2370766"/>
            <a:ext cx="3576755" cy="3811588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0" indent="0" algn="l" defTabSz="609585" rtl="0" eaLnBrk="1" latinLnBrk="0" hangingPunct="1">
              <a:lnSpc>
                <a:spcPct val="100000"/>
              </a:lnSpc>
              <a:spcBef>
                <a:spcPts val="1467"/>
              </a:spcBef>
              <a:buFont typeface="Arial"/>
              <a:buNone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230712" indent="-230712" algn="l" defTabSz="609585" rtl="0" eaLnBrk="1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Font typeface="Arial"/>
              <a:buChar char="–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529153" indent="-230712" algn="l" defTabSz="609585" rtl="0" eaLnBrk="1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Font typeface="Arial"/>
              <a:buChar char="•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833946" indent="-224361" algn="l" defTabSz="609585" rtl="0" eaLnBrk="1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Font typeface="Arial"/>
              <a:buChar char="–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1071007" indent="-230712" algn="l" defTabSz="609585" rtl="0" eaLnBrk="1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Font typeface="Arial"/>
              <a:buChar char="»"/>
              <a:defRPr sz="1867" kern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335271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609585" rtl="0" eaLnBrk="1" latinLnBrk="0" hangingPunct="1">
              <a:spcBef>
                <a:spcPct val="20000"/>
              </a:spcBef>
              <a:buFont typeface="Arial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Pervasive encryption across the entire system</a:t>
            </a:r>
          </a:p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Protected-keys on LinuxONE provides significantly enhance security over open-key technology, while offering 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charset="0"/>
                <a:cs typeface="Arial" charset="0"/>
              </a:rPr>
              <a:t>up to 28x better performance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over standard 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</a:rPr>
              <a:t>secure-key technology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l" defTabSz="609585" rtl="0" eaLnBrk="1" fontAlgn="auto" latinLnBrk="0" hangingPunct="1">
              <a:lnSpc>
                <a:spcPct val="10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Isolation on LinuxONE starts at the hardware ... 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"What happens in a VM stays </a:t>
            </a:r>
            <a:b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 a VM”</a:t>
            </a:r>
          </a:p>
        </p:txBody>
      </p:sp>
      <p:sp>
        <p:nvSpPr>
          <p:cNvPr id="19" name="Slide Number Placeholder 2"/>
          <p:cNvSpPr txBox="1">
            <a:spLocks/>
          </p:cNvSpPr>
          <p:nvPr/>
        </p:nvSpPr>
        <p:spPr>
          <a:xfrm>
            <a:off x="9144000" y="6435307"/>
            <a:ext cx="2743200" cy="1828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800" kern="1200" baseline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BE6F14-FF48-0F4F-A8AA-2E3F25371E4A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7677" y="3182969"/>
            <a:ext cx="3986213" cy="3362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E4E146-2A3C-994D-8D11-EA721DDCBA1E}"/>
              </a:ext>
            </a:extLst>
          </p:cNvPr>
          <p:cNvSpPr/>
          <p:nvPr/>
        </p:nvSpPr>
        <p:spPr>
          <a:xfrm>
            <a:off x="9924581" y="3482337"/>
            <a:ext cx="28306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2017 ITIC survey shows 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IBM LinuxONE had 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 unplanned </a:t>
            </a:r>
            <a:b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system downtime </a:t>
            </a:r>
            <a:b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due to inherent flaws </a:t>
            </a:r>
            <a:b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hardware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6AD8EB-DA7D-F549-8A09-80CAE8637BC4}"/>
              </a:ext>
            </a:extLst>
          </p:cNvPr>
          <p:cNvSpPr txBox="1">
            <a:spLocks/>
          </p:cNvSpPr>
          <p:nvPr/>
        </p:nvSpPr>
        <p:spPr>
          <a:xfrm>
            <a:off x="0" y="1067460"/>
            <a:ext cx="3688727" cy="1137425"/>
          </a:xfrm>
          <a:prstGeom prst="rect">
            <a:avLst/>
          </a:prstGeom>
          <a:solidFill>
            <a:schemeClr val="accent3"/>
          </a:solidFill>
        </p:spPr>
        <p:txBody>
          <a:bodyPr vert="horz" lIns="228600" tIns="201168" rIns="228600" bIns="228600" rtlCol="0" anchor="ctr" anchorCtr="0">
            <a:no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6C97CF-D196-3B4B-9E98-DADCE1C63556}"/>
              </a:ext>
            </a:extLst>
          </p:cNvPr>
          <p:cNvSpPr/>
          <p:nvPr/>
        </p:nvSpPr>
        <p:spPr>
          <a:xfrm>
            <a:off x="3833411" y="2439675"/>
            <a:ext cx="4088989" cy="3411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609585" rtl="0" eaLnBrk="1" fontAlgn="auto" latinLnBrk="0" hangingPunct="1">
              <a:lnSpc>
                <a:spcPct val="9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Scale-up a single MongoDB instance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17 TB on a single system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without database sharding</a:t>
            </a:r>
          </a:p>
          <a:p>
            <a:pPr marL="285750" marR="0" lvl="0" indent="-285750" algn="l" defTabSz="609585" rtl="0" eaLnBrk="1" fontAlgn="auto" latinLnBrk="0" hangingPunct="1">
              <a:lnSpc>
                <a:spcPct val="9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 the YCSB benchmark on MongoDB with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2.6x more throughput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 core </a:t>
            </a:r>
          </a:p>
          <a:p>
            <a:pPr marL="285750" marR="0" lvl="0" indent="-285750" algn="l" defTabSz="609585" rtl="0" eaLnBrk="1" fontAlgn="auto" latinLnBrk="0" hangingPunct="1">
              <a:lnSpc>
                <a:spcPct val="9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 the </a:t>
            </a:r>
            <a:r>
              <a:rPr kumimoji="0" lang="en-US" alt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pgBench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benchmark on PostgreSQL with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E5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up to 2x more throughput</a:t>
            </a:r>
          </a:p>
          <a:p>
            <a:pPr marL="285750" marR="0" lvl="0" indent="-285750" algn="l" defTabSz="609585" rtl="0" eaLnBrk="1" fontAlgn="auto" latinLnBrk="0" hangingPunct="1">
              <a:lnSpc>
                <a:spcPct val="90000"/>
              </a:lnSpc>
              <a:spcBef>
                <a:spcPts val="14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Pause-less Garbage Collection.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10X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shorter pause-times for Java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B5D71B7-24AB-8840-AFAF-95A6E85AFCB9}"/>
              </a:ext>
            </a:extLst>
          </p:cNvPr>
          <p:cNvSpPr txBox="1">
            <a:spLocks/>
          </p:cNvSpPr>
          <p:nvPr/>
        </p:nvSpPr>
        <p:spPr>
          <a:xfrm>
            <a:off x="7922400" y="1067460"/>
            <a:ext cx="4269600" cy="1137425"/>
          </a:xfrm>
          <a:prstGeom prst="rect">
            <a:avLst/>
          </a:prstGeom>
          <a:solidFill>
            <a:schemeClr val="accent2"/>
          </a:solidFill>
        </p:spPr>
        <p:txBody>
          <a:bodyPr vert="horz" lIns="228600" tIns="201168" rIns="228600" bIns="228600" rtlCol="0" anchor="ctr" anchorCtr="0">
            <a:no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availability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126EF08-6126-A64A-B05F-34A2E19ED3E2}"/>
              </a:ext>
            </a:extLst>
          </p:cNvPr>
          <p:cNvSpPr txBox="1">
            <a:spLocks/>
          </p:cNvSpPr>
          <p:nvPr/>
        </p:nvSpPr>
        <p:spPr>
          <a:xfrm>
            <a:off x="3688729" y="1067460"/>
            <a:ext cx="4233671" cy="1137425"/>
          </a:xfrm>
          <a:prstGeom prst="rect">
            <a:avLst/>
          </a:prstGeom>
          <a:solidFill>
            <a:schemeClr val="accent1"/>
          </a:solidFill>
        </p:spPr>
        <p:txBody>
          <a:bodyPr vert="horz" lIns="228600" tIns="201168" rIns="228600" bIns="228600" rtlCol="0" anchor="ctr" anchorCtr="0">
            <a:noAutofit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ctr" defTabSz="60958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scalability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A29D30-765D-0842-BA3D-BA779F9FEF38}"/>
              </a:ext>
            </a:extLst>
          </p:cNvPr>
          <p:cNvSpPr txBox="1"/>
          <p:nvPr/>
        </p:nvSpPr>
        <p:spPr>
          <a:xfrm>
            <a:off x="8277868" y="3465711"/>
            <a:ext cx="794691" cy="2308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Helvetica Neue Medium" panose="02000503000000020004" pitchFamily="2" charset="0"/>
                <a:cs typeface="Arial Narrow" panose="020B0604020202020204" pitchFamily="34" charset="0"/>
              </a:rPr>
              <a:t>IBM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Helvetica Neue Medium" panose="02000503000000020004" pitchFamily="2" charset="0"/>
                <a:cs typeface="Arial Narrow" panose="020B0604020202020204" pitchFamily="34" charset="0"/>
              </a:rPr>
              <a:t> </a:t>
            </a:r>
            <a:r>
              <a:rPr kumimoji="0" lang="en-US" sz="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4020202020204" pitchFamily="34" charset="0"/>
                <a:ea typeface="Helvetica Neue Medium" panose="02000503000000020004" pitchFamily="2" charset="0"/>
                <a:cs typeface="Arial Narrow" panose="020B0604020202020204" pitchFamily="34" charset="0"/>
              </a:rPr>
              <a:t>LinuxOne</a:t>
            </a: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 panose="020B0604020202020204" pitchFamily="34" charset="0"/>
              <a:ea typeface="Helvetica Neue Medium" panose="02000503000000020004" pitchFamily="2" charset="0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42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5775" y="127003"/>
            <a:ext cx="10436225" cy="501854"/>
          </a:xfrm>
        </p:spPr>
        <p:txBody>
          <a:bodyPr/>
          <a:lstStyle/>
          <a:p>
            <a:r>
              <a:rPr lang="en-US" altLang="x-none" sz="2800" b="0" dirty="0">
                <a:solidFill>
                  <a:schemeClr val="tx1"/>
                </a:solidFill>
                <a:latin typeface="Arial" charset="0"/>
                <a:cs typeface="Arial" charset="0"/>
              </a:rPr>
              <a:t>A rich ecosystem already runs on LinuxONE and IBM Z</a:t>
            </a:r>
            <a:endParaRPr lang="en-US" sz="2800" b="0" dirty="0">
              <a:solidFill>
                <a:schemeClr val="tx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647121-1758-A347-91C5-1EC94571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9" y="628857"/>
            <a:ext cx="10151389" cy="5694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84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1794" y="1613830"/>
            <a:ext cx="6095999" cy="48001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i="1" dirty="0">
                <a:ea typeface="+mn-lt"/>
                <a:cs typeface="+mn-lt"/>
              </a:rPr>
              <a:t>Wondering how your code will run on LinuxONE?</a:t>
            </a:r>
            <a:endParaRPr lang="en-US" i="1" dirty="0">
              <a:cs typeface="Calibri" panose="020F0502020204030204"/>
            </a:endParaRPr>
          </a:p>
          <a:p>
            <a:pPr algn="l"/>
            <a:endParaRPr lang="en-US" dirty="0">
              <a:ea typeface="+mn-lt"/>
              <a:cs typeface="+mn-lt"/>
            </a:endParaRPr>
          </a:p>
          <a:p>
            <a:pPr algn="l"/>
            <a:r>
              <a:rPr lang="en-US" dirty="0">
                <a:ea typeface="+mn-lt"/>
                <a:cs typeface="+mn-lt"/>
              </a:rPr>
              <a:t>The IBM LinuxONE Community Cloud provides a no charge, self-provisioned SUSE or Red Hat virtual machine on an IBM LinuxONE Enterprise Server (s390x architecture) to develop, test, and run your apps.</a:t>
            </a:r>
            <a:endParaRPr lang="en-US" dirty="0">
              <a:cs typeface="Calibri"/>
            </a:endParaRPr>
          </a:p>
          <a:p>
            <a:pPr algn="l"/>
            <a:endParaRPr lang="en-US" dirty="0">
              <a:ea typeface="+mn-lt"/>
              <a:cs typeface="+mn-lt"/>
            </a:endParaRPr>
          </a:p>
          <a:p>
            <a:r>
              <a:rPr lang="en-US" b="1" dirty="0">
                <a:solidFill>
                  <a:srgbClr val="FF0000"/>
                </a:solidFill>
                <a:ea typeface="+mn-lt"/>
                <a:cs typeface="+mn-lt"/>
              </a:rPr>
              <a:t>https://developer.ibm.com/linuxone</a:t>
            </a:r>
            <a:endParaRPr lang="en-US" b="1" dirty="0">
              <a:solidFill>
                <a:srgbClr val="FF0000"/>
              </a:solidFill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E836F9-F7D3-4BF3-9301-C64035A325FB}"/>
              </a:ext>
            </a:extLst>
          </p:cNvPr>
          <p:cNvSpPr txBox="1"/>
          <p:nvPr/>
        </p:nvSpPr>
        <p:spPr>
          <a:xfrm>
            <a:off x="651641" y="415159"/>
            <a:ext cx="5826234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IBM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LinuxONE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lt"/>
                <a:cs typeface="Calibri" panose="020F0502020204030204"/>
              </a:rPr>
              <a:t>™ Community Cloud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76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</p:sld>
</file>

<file path=ppt/theme/theme1.xml><?xml version="1.0" encoding="utf-8"?>
<a:theme xmlns:a="http://schemas.openxmlformats.org/drawingml/2006/main" name="IBM Cloud 2017">
  <a:themeElements>
    <a:clrScheme name="IBM Cloud 2017 1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8AEAE"/>
      </a:accent1>
      <a:accent2>
        <a:srgbClr val="E4E1E4"/>
      </a:accent2>
      <a:accent3>
        <a:srgbClr val="F05253"/>
      </a:accent3>
      <a:accent4>
        <a:srgbClr val="1C3649"/>
      </a:accent4>
      <a:accent5>
        <a:srgbClr val="5498D5"/>
      </a:accent5>
      <a:accent6>
        <a:srgbClr val="AC72E6"/>
      </a:accent6>
      <a:hlink>
        <a:srgbClr val="1F92F4"/>
      </a:hlink>
      <a:folHlink>
        <a:srgbClr val="FF00FF"/>
      </a:folHlink>
    </a:clrScheme>
    <a:fontScheme name="IBM Cloud 2017">
      <a:majorFont>
        <a:latin typeface="Calibri"/>
        <a:ea typeface="Calibri"/>
        <a:cs typeface="Calibri"/>
      </a:majorFont>
      <a:minorFont>
        <a:latin typeface="Arial"/>
        <a:ea typeface="Arial"/>
        <a:cs typeface="Arial"/>
      </a:minorFont>
    </a:fontScheme>
    <a:fmtScheme name="IBM Cloud 20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1_wht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lient and Seller presentation template_2017-Oct-19" id="{2A839EB4-25B4-4F11-A235-A0523D294E2A}" vid="{D883021D-71AA-4395-8BD6-9BFC5CE77AF2}"/>
    </a:ext>
  </a:extLst>
</a:theme>
</file>

<file path=ppt/theme/theme11.xml><?xml version="1.0" encoding="utf-8"?>
<a:theme xmlns:a="http://schemas.openxmlformats.org/drawingml/2006/main" name="2_wht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Client and Seller presentation template_2017-Oct-19" id="{2A839EB4-25B4-4F11-A235-A0523D294E2A}" vid="{D883021D-71AA-4395-8BD6-9BFC5CE77AF2}"/>
    </a:ext>
  </a:extLst>
</a:theme>
</file>

<file path=ppt/theme/theme12.xml><?xml version="1.0" encoding="utf-8"?>
<a:theme xmlns:a="http://schemas.openxmlformats.org/drawingml/2006/main" name="3_wht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ysClr val="windowText" lastClr="000000"/>
        </a:solidFill>
        <a:ln w="25400" algn="ctr">
          <a:noFill/>
          <a:miter lim="800000"/>
          <a:headEnd/>
          <a:tailEnd/>
        </a:ln>
      </a:spPr>
      <a:bodyPr anchor="ctr"/>
      <a:lstStyle>
        <a:defPPr algn="ctr" eaLnBrk="1" fontAlgn="auto" hangingPunct="1">
          <a:spcBef>
            <a:spcPts val="0"/>
          </a:spcBef>
          <a:spcAft>
            <a:spcPts val="0"/>
          </a:spcAft>
          <a:defRPr kern="0">
            <a:solidFill>
              <a:schemeClr val="bg1"/>
            </a:solidFill>
            <a:latin typeface="Arial"/>
            <a:ea typeface="+mn-ea"/>
            <a:cs typeface="MS PGothic" charset="0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BM_Master_Presentation_2017_v23_plex" id="{9703D799-5C8D-3249-8B0E-7EB5E8B92432}" vid="{D33E200D-9260-B64E-B6F1-29276819CA4F}"/>
    </a:ext>
  </a:extLst>
</a:theme>
</file>

<file path=ppt/theme/theme1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IBM Cloud 2017">
  <a:themeElements>
    <a:clrScheme name="IBM Cloud 201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8AEAE"/>
      </a:accent1>
      <a:accent2>
        <a:srgbClr val="E4E1E4"/>
      </a:accent2>
      <a:accent3>
        <a:srgbClr val="F05253"/>
      </a:accent3>
      <a:accent4>
        <a:srgbClr val="1C3649"/>
      </a:accent4>
      <a:accent5>
        <a:srgbClr val="5498D5"/>
      </a:accent5>
      <a:accent6>
        <a:srgbClr val="AC72E6"/>
      </a:accent6>
      <a:hlink>
        <a:srgbClr val="0000FF"/>
      </a:hlink>
      <a:folHlink>
        <a:srgbClr val="FF00FF"/>
      </a:folHlink>
    </a:clrScheme>
    <a:fontScheme name="IBM Cloud 2017">
      <a:majorFont>
        <a:latin typeface="Calibri"/>
        <a:ea typeface="Calibri"/>
        <a:cs typeface="Calibri"/>
      </a:majorFont>
      <a:minorFont>
        <a:latin typeface="Arial"/>
        <a:ea typeface="Arial"/>
        <a:cs typeface="Arial"/>
      </a:minorFont>
    </a:fontScheme>
    <a:fmtScheme name="IBM Cloud 20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for presentation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32FF"/>
      </a:hlink>
      <a:folHlink>
        <a:srgbClr val="0432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3_Custom Design">
  <a:themeElements>
    <a:clrScheme name="for presentations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32FF"/>
      </a:hlink>
      <a:folHlink>
        <a:srgbClr val="0432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InterConnect Theme">
  <a:themeElements>
    <a:clrScheme name="Custom 15">
      <a:dk1>
        <a:srgbClr val="6D7777"/>
      </a:dk1>
      <a:lt1>
        <a:srgbClr val="FFFFFF"/>
      </a:lt1>
      <a:dk2>
        <a:srgbClr val="5596E6"/>
      </a:dk2>
      <a:lt2>
        <a:srgbClr val="959F9F"/>
      </a:lt2>
      <a:accent1>
        <a:srgbClr val="C8D2D2"/>
      </a:accent1>
      <a:accent2>
        <a:srgbClr val="DFE9E9"/>
      </a:accent2>
      <a:accent3>
        <a:srgbClr val="1D3649"/>
      </a:accent3>
      <a:accent4>
        <a:srgbClr val="325C80"/>
      </a:accent4>
      <a:accent5>
        <a:srgbClr val="5596E6"/>
      </a:accent5>
      <a:accent6>
        <a:srgbClr val="7CC7FF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InterConnect Theme">
  <a:themeElements>
    <a:clrScheme name="Custom 15">
      <a:dk1>
        <a:srgbClr val="6D7777"/>
      </a:dk1>
      <a:lt1>
        <a:srgbClr val="FFFFFF"/>
      </a:lt1>
      <a:dk2>
        <a:srgbClr val="5596E6"/>
      </a:dk2>
      <a:lt2>
        <a:srgbClr val="959F9F"/>
      </a:lt2>
      <a:accent1>
        <a:srgbClr val="C8D2D2"/>
      </a:accent1>
      <a:accent2>
        <a:srgbClr val="DFE9E9"/>
      </a:accent2>
      <a:accent3>
        <a:srgbClr val="1D3649"/>
      </a:accent3>
      <a:accent4>
        <a:srgbClr val="325C80"/>
      </a:accent4>
      <a:accent5>
        <a:srgbClr val="5596E6"/>
      </a:accent5>
      <a:accent6>
        <a:srgbClr val="7CC7FF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wht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IBM Master PPT Template">
      <a:majorFont>
        <a:latin typeface="IBM Plex Sans"/>
        <a:ea typeface=""/>
        <a:cs typeface=""/>
      </a:majorFont>
      <a:minorFont>
        <a:latin typeface="IBM Ple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 lIns="0" tIns="0" rIns="0" bIns="0">
        <a:noAutofit/>
      </a:bodyPr>
      <a:lstStyle>
        <a:defPPr>
          <a:defRPr sz="1200" dirty="0" err="1">
            <a:solidFill>
              <a:srgbClr val="FFFFFF"/>
            </a:solidFill>
            <a:latin typeface="Arial"/>
            <a:cs typeface="Arial"/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9B69DC36-69DC-9F44-A4AC-DEF3F2BC1EC0}" vid="{A022B6EB-307D-AB45-ACB7-EBB7A58A12E8}"/>
    </a:ext>
  </a:extLst>
</a:theme>
</file>

<file path=ppt/theme/theme7.xml><?xml version="1.0" encoding="utf-8"?>
<a:theme xmlns:a="http://schemas.openxmlformats.org/drawingml/2006/main" name="3_InterConnect Theme">
  <a:themeElements>
    <a:clrScheme name="Custom 15">
      <a:dk1>
        <a:srgbClr val="6D7777"/>
      </a:dk1>
      <a:lt1>
        <a:srgbClr val="FFFFFF"/>
      </a:lt1>
      <a:dk2>
        <a:srgbClr val="5596E6"/>
      </a:dk2>
      <a:lt2>
        <a:srgbClr val="959F9F"/>
      </a:lt2>
      <a:accent1>
        <a:srgbClr val="C8D2D2"/>
      </a:accent1>
      <a:accent2>
        <a:srgbClr val="DFE9E9"/>
      </a:accent2>
      <a:accent3>
        <a:srgbClr val="1D3649"/>
      </a:accent3>
      <a:accent4>
        <a:srgbClr val="325C80"/>
      </a:accent4>
      <a:accent5>
        <a:srgbClr val="5596E6"/>
      </a:accent5>
      <a:accent6>
        <a:srgbClr val="7CC7FF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4_InterConnect Theme">
  <a:themeElements>
    <a:clrScheme name="Custom 15">
      <a:dk1>
        <a:srgbClr val="6D7777"/>
      </a:dk1>
      <a:lt1>
        <a:srgbClr val="FFFFFF"/>
      </a:lt1>
      <a:dk2>
        <a:srgbClr val="5596E6"/>
      </a:dk2>
      <a:lt2>
        <a:srgbClr val="959F9F"/>
      </a:lt2>
      <a:accent1>
        <a:srgbClr val="C8D2D2"/>
      </a:accent1>
      <a:accent2>
        <a:srgbClr val="DFE9E9"/>
      </a:accent2>
      <a:accent3>
        <a:srgbClr val="1D3649"/>
      </a:accent3>
      <a:accent4>
        <a:srgbClr val="325C80"/>
      </a:accent4>
      <a:accent5>
        <a:srgbClr val="5596E6"/>
      </a:accent5>
      <a:accent6>
        <a:srgbClr val="7CC7FF"/>
      </a:accent6>
      <a:hlink>
        <a:srgbClr val="5F5F5F"/>
      </a:hlink>
      <a:folHlink>
        <a:srgbClr val="919191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83440</TotalTime>
  <Words>625</Words>
  <Application>Microsoft Macintosh PowerPoint</Application>
  <PresentationFormat>Widescreen</PresentationFormat>
  <Paragraphs>94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14</vt:i4>
      </vt:variant>
      <vt:variant>
        <vt:lpstr>Slide Titles</vt:lpstr>
      </vt:variant>
      <vt:variant>
        <vt:i4>6</vt:i4>
      </vt:variant>
    </vt:vector>
  </HeadingPairs>
  <TitlesOfParts>
    <vt:vector size="36" baseType="lpstr">
      <vt:lpstr>Arial</vt:lpstr>
      <vt:lpstr>Arial Narrow</vt:lpstr>
      <vt:lpstr>Calibri</vt:lpstr>
      <vt:lpstr>Calibri Light</vt:lpstr>
      <vt:lpstr>Helvetica Light</vt:lpstr>
      <vt:lpstr>HelvNeue Bold for IBM</vt:lpstr>
      <vt:lpstr>HelvNeue for IBM</vt:lpstr>
      <vt:lpstr>HelvNeue for IBM Light</vt:lpstr>
      <vt:lpstr>IBM Plex Sans</vt:lpstr>
      <vt:lpstr>Lubalin for IBM Book</vt:lpstr>
      <vt:lpstr>Lubalin for IBM Demi</vt:lpstr>
      <vt:lpstr>LubalinforIBM-Book</vt:lpstr>
      <vt:lpstr>LubalinforIBM-Demi</vt:lpstr>
      <vt:lpstr>Lucida Grande</vt:lpstr>
      <vt:lpstr>Merriweather Sans</vt:lpstr>
      <vt:lpstr>Wingdings</vt:lpstr>
      <vt:lpstr>IBM Cloud 2017</vt:lpstr>
      <vt:lpstr>1_Custom Design</vt:lpstr>
      <vt:lpstr>3_Custom Design</vt:lpstr>
      <vt:lpstr>InterConnect Theme</vt:lpstr>
      <vt:lpstr>2_InterConnect Theme</vt:lpstr>
      <vt:lpstr>wht_background_2017</vt:lpstr>
      <vt:lpstr>3_InterConnect Theme</vt:lpstr>
      <vt:lpstr>4_InterConnect Theme</vt:lpstr>
      <vt:lpstr>2_Office Theme</vt:lpstr>
      <vt:lpstr>1_wht_background_2017</vt:lpstr>
      <vt:lpstr>2_wht_background_2017</vt:lpstr>
      <vt:lpstr>3_wht_background_2017</vt:lpstr>
      <vt:lpstr>office theme</vt:lpstr>
      <vt:lpstr>22_Custom Design</vt:lpstr>
      <vt:lpstr>PowerPoint Presentation</vt:lpstr>
      <vt:lpstr>World’s leading businesses run on IBM Z</vt:lpstr>
      <vt:lpstr>PowerPoint Presentation</vt:lpstr>
      <vt:lpstr>The promise of open-source data serving on IBM LinuxONE</vt:lpstr>
      <vt:lpstr>A rich ecosystem already runs on LinuxONE and IBM Z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LEON Kiriliuk</cp:lastModifiedBy>
  <cp:revision>475</cp:revision>
  <dcterms:modified xsi:type="dcterms:W3CDTF">2019-08-20T14:39:06Z</dcterms:modified>
  <cp:category/>
</cp:coreProperties>
</file>